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33"/>
  </p:notesMasterIdLst>
  <p:sldIdLst>
    <p:sldId id="256" r:id="rId2"/>
    <p:sldId id="282" r:id="rId3"/>
    <p:sldId id="262" r:id="rId4"/>
    <p:sldId id="263" r:id="rId5"/>
    <p:sldId id="264" r:id="rId6"/>
    <p:sldId id="265" r:id="rId7"/>
    <p:sldId id="287" r:id="rId8"/>
    <p:sldId id="257" r:id="rId9"/>
    <p:sldId id="259" r:id="rId10"/>
    <p:sldId id="260" r:id="rId11"/>
    <p:sldId id="258" r:id="rId12"/>
    <p:sldId id="261" r:id="rId13"/>
    <p:sldId id="276" r:id="rId14"/>
    <p:sldId id="279" r:id="rId15"/>
    <p:sldId id="270" r:id="rId16"/>
    <p:sldId id="280" r:id="rId17"/>
    <p:sldId id="286" r:id="rId18"/>
    <p:sldId id="266" r:id="rId19"/>
    <p:sldId id="284" r:id="rId20"/>
    <p:sldId id="283" r:id="rId21"/>
    <p:sldId id="268" r:id="rId22"/>
    <p:sldId id="267" r:id="rId23"/>
    <p:sldId id="269" r:id="rId24"/>
    <p:sldId id="281" r:id="rId25"/>
    <p:sldId id="271" r:id="rId26"/>
    <p:sldId id="272" r:id="rId27"/>
    <p:sldId id="273" r:id="rId28"/>
    <p:sldId id="274" r:id="rId29"/>
    <p:sldId id="275" r:id="rId30"/>
    <p:sldId id="277" r:id="rId31"/>
    <p:sldId id="278" r:id="rId32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4CB43D-177F-D547-8CBF-A9D3C382FBF0}" v="1" dt="2020-03-24T09:26:25.2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93427"/>
  </p:normalViewPr>
  <p:slideViewPr>
    <p:cSldViewPr snapToGrid="0">
      <p:cViewPr varScale="1">
        <p:scale>
          <a:sx n="142" d="100"/>
          <a:sy n="142" d="100"/>
        </p:scale>
        <p:origin x="22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D Landgrebe" userId="921edb75-05d0-42c9-b1e2-8db0895daacc" providerId="ADAL" clId="{12E92E09-945A-491A-A0D1-48F112F65D67}"/>
    <pc:docChg chg="undo custSel addSld modSld sldOrd">
      <pc:chgData name="JD Landgrebe" userId="921edb75-05d0-42c9-b1e2-8db0895daacc" providerId="ADAL" clId="{12E92E09-945A-491A-A0D1-48F112F65D67}" dt="2020-03-09T15:49:13.963" v="1508"/>
      <pc:docMkLst>
        <pc:docMk/>
      </pc:docMkLst>
      <pc:sldChg chg="modSp">
        <pc:chgData name="JD Landgrebe" userId="921edb75-05d0-42c9-b1e2-8db0895daacc" providerId="ADAL" clId="{12E92E09-945A-491A-A0D1-48F112F65D67}" dt="2020-02-18T23:27:24.867" v="78" actId="14100"/>
        <pc:sldMkLst>
          <pc:docMk/>
          <pc:sldMk cId="1160416326" sldId="256"/>
        </pc:sldMkLst>
        <pc:spChg chg="mod">
          <ac:chgData name="JD Landgrebe" userId="921edb75-05d0-42c9-b1e2-8db0895daacc" providerId="ADAL" clId="{12E92E09-945A-491A-A0D1-48F112F65D67}" dt="2020-02-18T23:27:24.867" v="78" actId="14100"/>
          <ac:spMkLst>
            <pc:docMk/>
            <pc:sldMk cId="1160416326" sldId="256"/>
            <ac:spMk id="2" creationId="{AD01B61E-9FFB-4EB6-A506-9C9F4E3651FB}"/>
          </ac:spMkLst>
        </pc:spChg>
        <pc:spChg chg="mod">
          <ac:chgData name="JD Landgrebe" userId="921edb75-05d0-42c9-b1e2-8db0895daacc" providerId="ADAL" clId="{12E92E09-945A-491A-A0D1-48F112F65D67}" dt="2020-02-18T23:27:14.680" v="75" actId="20577"/>
          <ac:spMkLst>
            <pc:docMk/>
            <pc:sldMk cId="1160416326" sldId="256"/>
            <ac:spMk id="3" creationId="{EF0DA793-322F-4FF7-8530-524FB53C7C57}"/>
          </ac:spMkLst>
        </pc:spChg>
      </pc:sldChg>
      <pc:sldChg chg="modSp">
        <pc:chgData name="JD Landgrebe" userId="921edb75-05d0-42c9-b1e2-8db0895daacc" providerId="ADAL" clId="{12E92E09-945A-491A-A0D1-48F112F65D67}" dt="2020-02-19T15:11:09.320" v="1398" actId="20577"/>
        <pc:sldMkLst>
          <pc:docMk/>
          <pc:sldMk cId="2167497379" sldId="257"/>
        </pc:sldMkLst>
        <pc:spChg chg="mod">
          <ac:chgData name="JD Landgrebe" userId="921edb75-05d0-42c9-b1e2-8db0895daacc" providerId="ADAL" clId="{12E92E09-945A-491A-A0D1-48F112F65D67}" dt="2020-02-19T15:11:09.320" v="1398" actId="20577"/>
          <ac:spMkLst>
            <pc:docMk/>
            <pc:sldMk cId="2167497379" sldId="257"/>
            <ac:spMk id="3" creationId="{F6CC5DE2-2678-4F40-A49A-D84BF4E75F4F}"/>
          </ac:spMkLst>
        </pc:spChg>
      </pc:sldChg>
      <pc:sldChg chg="modSp">
        <pc:chgData name="JD Landgrebe" userId="921edb75-05d0-42c9-b1e2-8db0895daacc" providerId="ADAL" clId="{12E92E09-945A-491A-A0D1-48F112F65D67}" dt="2020-02-19T13:29:47.659" v="283" actId="20577"/>
        <pc:sldMkLst>
          <pc:docMk/>
          <pc:sldMk cId="3420838183" sldId="259"/>
        </pc:sldMkLst>
        <pc:spChg chg="mod">
          <ac:chgData name="JD Landgrebe" userId="921edb75-05d0-42c9-b1e2-8db0895daacc" providerId="ADAL" clId="{12E92E09-945A-491A-A0D1-48F112F65D67}" dt="2020-02-19T13:29:47.659" v="283" actId="20577"/>
          <ac:spMkLst>
            <pc:docMk/>
            <pc:sldMk cId="3420838183" sldId="259"/>
            <ac:spMk id="3" creationId="{14D1BE8F-0F77-45D8-9269-F398F9BADB81}"/>
          </ac:spMkLst>
        </pc:spChg>
      </pc:sldChg>
      <pc:sldChg chg="modSp">
        <pc:chgData name="JD Landgrebe" userId="921edb75-05d0-42c9-b1e2-8db0895daacc" providerId="ADAL" clId="{12E92E09-945A-491A-A0D1-48F112F65D67}" dt="2020-02-19T21:15:34.541" v="1493" actId="14100"/>
        <pc:sldMkLst>
          <pc:docMk/>
          <pc:sldMk cId="1804068571" sldId="260"/>
        </pc:sldMkLst>
        <pc:spChg chg="mod">
          <ac:chgData name="JD Landgrebe" userId="921edb75-05d0-42c9-b1e2-8db0895daacc" providerId="ADAL" clId="{12E92E09-945A-491A-A0D1-48F112F65D67}" dt="2020-02-19T21:15:01.401" v="1491" actId="20577"/>
          <ac:spMkLst>
            <pc:docMk/>
            <pc:sldMk cId="1804068571" sldId="260"/>
            <ac:spMk id="15" creationId="{F1B7741F-94E1-4303-9F18-9E99B77FBF7D}"/>
          </ac:spMkLst>
        </pc:spChg>
        <pc:picChg chg="mod">
          <ac:chgData name="JD Landgrebe" userId="921edb75-05d0-42c9-b1e2-8db0895daacc" providerId="ADAL" clId="{12E92E09-945A-491A-A0D1-48F112F65D67}" dt="2020-02-19T21:15:34.541" v="1493" actId="14100"/>
          <ac:picMkLst>
            <pc:docMk/>
            <pc:sldMk cId="1804068571" sldId="260"/>
            <ac:picMk id="17" creationId="{85809E8F-4050-4EC0-B299-906A215AED1C}"/>
          </ac:picMkLst>
        </pc:picChg>
      </pc:sldChg>
      <pc:sldChg chg="addSp delSp modSp">
        <pc:chgData name="JD Landgrebe" userId="921edb75-05d0-42c9-b1e2-8db0895daacc" providerId="ADAL" clId="{12E92E09-945A-491A-A0D1-48F112F65D67}" dt="2020-02-19T15:11:29.445" v="1399" actId="20577"/>
        <pc:sldMkLst>
          <pc:docMk/>
          <pc:sldMk cId="492905031" sldId="261"/>
        </pc:sldMkLst>
        <pc:spChg chg="mod">
          <ac:chgData name="JD Landgrebe" userId="921edb75-05d0-42c9-b1e2-8db0895daacc" providerId="ADAL" clId="{12E92E09-945A-491A-A0D1-48F112F65D67}" dt="2020-02-19T15:11:29.445" v="1399" actId="20577"/>
          <ac:spMkLst>
            <pc:docMk/>
            <pc:sldMk cId="492905031" sldId="261"/>
            <ac:spMk id="3" creationId="{1B925E72-E667-48B7-8C7C-2F63B3F63617}"/>
          </ac:spMkLst>
        </pc:spChg>
        <pc:spChg chg="add mod ord">
          <ac:chgData name="JD Landgrebe" userId="921edb75-05d0-42c9-b1e2-8db0895daacc" providerId="ADAL" clId="{12E92E09-945A-491A-A0D1-48F112F65D67}" dt="2020-02-19T15:10:25.961" v="1396" actId="164"/>
          <ac:spMkLst>
            <pc:docMk/>
            <pc:sldMk cId="492905031" sldId="261"/>
            <ac:spMk id="6" creationId="{D6975873-5B48-43E5-B0D0-89F075EB985C}"/>
          </ac:spMkLst>
        </pc:spChg>
        <pc:spChg chg="add mod">
          <ac:chgData name="JD Landgrebe" userId="921edb75-05d0-42c9-b1e2-8db0895daacc" providerId="ADAL" clId="{12E92E09-945A-491A-A0D1-48F112F65D67}" dt="2020-02-19T13:41:15.332" v="974" actId="1076"/>
          <ac:spMkLst>
            <pc:docMk/>
            <pc:sldMk cId="492905031" sldId="261"/>
            <ac:spMk id="10" creationId="{2EDA6BF6-8664-4CC9-B5DC-117C6CE9CADB}"/>
          </ac:spMkLst>
        </pc:spChg>
        <pc:spChg chg="add del mod">
          <ac:chgData name="JD Landgrebe" userId="921edb75-05d0-42c9-b1e2-8db0895daacc" providerId="ADAL" clId="{12E92E09-945A-491A-A0D1-48F112F65D67}" dt="2020-02-19T13:38:28.472" v="956" actId="478"/>
          <ac:spMkLst>
            <pc:docMk/>
            <pc:sldMk cId="492905031" sldId="261"/>
            <ac:spMk id="12" creationId="{D9809DC3-F444-40D1-8E8E-D2D0B09CD214}"/>
          </ac:spMkLst>
        </pc:spChg>
        <pc:spChg chg="mod">
          <ac:chgData name="JD Landgrebe" userId="921edb75-05d0-42c9-b1e2-8db0895daacc" providerId="ADAL" clId="{12E92E09-945A-491A-A0D1-48F112F65D67}" dt="2020-02-19T15:10:25.961" v="1396" actId="164"/>
          <ac:spMkLst>
            <pc:docMk/>
            <pc:sldMk cId="492905031" sldId="261"/>
            <ac:spMk id="21" creationId="{1684601E-9A5C-4524-91E2-93C013466F92}"/>
          </ac:spMkLst>
        </pc:spChg>
        <pc:spChg chg="add del mod">
          <ac:chgData name="JD Landgrebe" userId="921edb75-05d0-42c9-b1e2-8db0895daacc" providerId="ADAL" clId="{12E92E09-945A-491A-A0D1-48F112F65D67}" dt="2020-02-19T13:38:31.128" v="957" actId="478"/>
          <ac:spMkLst>
            <pc:docMk/>
            <pc:sldMk cId="492905031" sldId="261"/>
            <ac:spMk id="22" creationId="{DC2620BB-6363-48B8-A032-C17DEDE2DF75}"/>
          </ac:spMkLst>
        </pc:spChg>
        <pc:grpChg chg="mod">
          <ac:chgData name="JD Landgrebe" userId="921edb75-05d0-42c9-b1e2-8db0895daacc" providerId="ADAL" clId="{12E92E09-945A-491A-A0D1-48F112F65D67}" dt="2020-02-19T13:42:00.721" v="1018" actId="1037"/>
          <ac:grpSpMkLst>
            <pc:docMk/>
            <pc:sldMk cId="492905031" sldId="261"/>
            <ac:grpSpMk id="8" creationId="{283B3D27-239D-477B-A261-858C8C705583}"/>
          </ac:grpSpMkLst>
        </pc:grpChg>
        <pc:grpChg chg="add mod">
          <ac:chgData name="JD Landgrebe" userId="921edb75-05d0-42c9-b1e2-8db0895daacc" providerId="ADAL" clId="{12E92E09-945A-491A-A0D1-48F112F65D67}" dt="2020-02-19T15:10:31.867" v="1397" actId="1076"/>
          <ac:grpSpMkLst>
            <pc:docMk/>
            <pc:sldMk cId="492905031" sldId="261"/>
            <ac:grpSpMk id="14" creationId="{36780BF6-4742-422A-9C29-B5EC8142C8E2}"/>
          </ac:grpSpMkLst>
        </pc:grpChg>
        <pc:picChg chg="mod">
          <ac:chgData name="JD Landgrebe" userId="921edb75-05d0-42c9-b1e2-8db0895daacc" providerId="ADAL" clId="{12E92E09-945A-491A-A0D1-48F112F65D67}" dt="2020-02-19T13:40:04.674" v="969" actId="14100"/>
          <ac:picMkLst>
            <pc:docMk/>
            <pc:sldMk cId="492905031" sldId="261"/>
            <ac:picMk id="11" creationId="{DB6D40F8-9177-42CF-9750-89DEADCC7DE5}"/>
          </ac:picMkLst>
        </pc:picChg>
        <pc:picChg chg="mod">
          <ac:chgData name="JD Landgrebe" userId="921edb75-05d0-42c9-b1e2-8db0895daacc" providerId="ADAL" clId="{12E92E09-945A-491A-A0D1-48F112F65D67}" dt="2020-02-19T15:10:25.961" v="1396" actId="164"/>
          <ac:picMkLst>
            <pc:docMk/>
            <pc:sldMk cId="492905031" sldId="261"/>
            <ac:picMk id="13" creationId="{C9FE5EAF-0C19-4C8C-A830-8214E4CE6D35}"/>
          </ac:picMkLst>
        </pc:picChg>
      </pc:sldChg>
      <pc:sldChg chg="modSp ord">
        <pc:chgData name="JD Landgrebe" userId="921edb75-05d0-42c9-b1e2-8db0895daacc" providerId="ADAL" clId="{12E92E09-945A-491A-A0D1-48F112F65D67}" dt="2020-03-09T15:49:07.135" v="1506"/>
        <pc:sldMkLst>
          <pc:docMk/>
          <pc:sldMk cId="3615334521" sldId="262"/>
        </pc:sldMkLst>
        <pc:spChg chg="mod">
          <ac:chgData name="JD Landgrebe" userId="921edb75-05d0-42c9-b1e2-8db0895daacc" providerId="ADAL" clId="{12E92E09-945A-491A-A0D1-48F112F65D67}" dt="2020-02-19T15:06:53.269" v="1303" actId="20577"/>
          <ac:spMkLst>
            <pc:docMk/>
            <pc:sldMk cId="3615334521" sldId="262"/>
            <ac:spMk id="2" creationId="{6C134A98-9D4C-49FA-8724-2051B7C9E786}"/>
          </ac:spMkLst>
        </pc:spChg>
        <pc:spChg chg="mod">
          <ac:chgData name="JD Landgrebe" userId="921edb75-05d0-42c9-b1e2-8db0895daacc" providerId="ADAL" clId="{12E92E09-945A-491A-A0D1-48F112F65D67}" dt="2020-02-19T13:43:19.316" v="1036" actId="20577"/>
          <ac:spMkLst>
            <pc:docMk/>
            <pc:sldMk cId="3615334521" sldId="262"/>
            <ac:spMk id="3" creationId="{5B921F5E-D0A6-4E36-90CF-D8E2D8C4277B}"/>
          </ac:spMkLst>
        </pc:spChg>
        <pc:spChg chg="mod">
          <ac:chgData name="JD Landgrebe" userId="921edb75-05d0-42c9-b1e2-8db0895daacc" providerId="ADAL" clId="{12E92E09-945A-491A-A0D1-48F112F65D67}" dt="2020-02-19T13:43:11.596" v="1028" actId="20577"/>
          <ac:spMkLst>
            <pc:docMk/>
            <pc:sldMk cId="3615334521" sldId="262"/>
            <ac:spMk id="14" creationId="{85533834-A3A7-497F-811E-EA3DA94D1207}"/>
          </ac:spMkLst>
        </pc:spChg>
      </pc:sldChg>
      <pc:sldChg chg="modSp">
        <pc:chgData name="JD Landgrebe" userId="921edb75-05d0-42c9-b1e2-8db0895daacc" providerId="ADAL" clId="{12E92E09-945A-491A-A0D1-48F112F65D67}" dt="2020-02-19T13:43:40.631" v="1037"/>
        <pc:sldMkLst>
          <pc:docMk/>
          <pc:sldMk cId="3464965241" sldId="263"/>
        </pc:sldMkLst>
        <pc:spChg chg="mod">
          <ac:chgData name="JD Landgrebe" userId="921edb75-05d0-42c9-b1e2-8db0895daacc" providerId="ADAL" clId="{12E92E09-945A-491A-A0D1-48F112F65D67}" dt="2020-02-19T13:43:40.631" v="1037"/>
          <ac:spMkLst>
            <pc:docMk/>
            <pc:sldMk cId="3464965241" sldId="263"/>
            <ac:spMk id="3" creationId="{4114C1B1-340D-4399-9D3F-8D793DF0EE66}"/>
          </ac:spMkLst>
        </pc:spChg>
      </pc:sldChg>
      <pc:sldChg chg="addSp modSp">
        <pc:chgData name="JD Landgrebe" userId="921edb75-05d0-42c9-b1e2-8db0895daacc" providerId="ADAL" clId="{12E92E09-945A-491A-A0D1-48F112F65D67}" dt="2020-02-19T21:16:40.604" v="1497" actId="313"/>
        <pc:sldMkLst>
          <pc:docMk/>
          <pc:sldMk cId="3310138030" sldId="265"/>
        </pc:sldMkLst>
        <pc:spChg chg="mod">
          <ac:chgData name="JD Landgrebe" userId="921edb75-05d0-42c9-b1e2-8db0895daacc" providerId="ADAL" clId="{12E92E09-945A-491A-A0D1-48F112F65D67}" dt="2020-02-18T22:16:39.572" v="12" actId="20577"/>
          <ac:spMkLst>
            <pc:docMk/>
            <pc:sldMk cId="3310138030" sldId="265"/>
            <ac:spMk id="2" creationId="{C71745A1-76A8-4111-B6EA-37CC4C3820C0}"/>
          </ac:spMkLst>
        </pc:spChg>
        <pc:spChg chg="mod">
          <ac:chgData name="JD Landgrebe" userId="921edb75-05d0-42c9-b1e2-8db0895daacc" providerId="ADAL" clId="{12E92E09-945A-491A-A0D1-48F112F65D67}" dt="2020-02-19T21:16:40.604" v="1497" actId="313"/>
          <ac:spMkLst>
            <pc:docMk/>
            <pc:sldMk cId="3310138030" sldId="265"/>
            <ac:spMk id="3" creationId="{A808DE13-305A-40D8-9B7E-250728037DC2}"/>
          </ac:spMkLst>
        </pc:spChg>
        <pc:spChg chg="add mod">
          <ac:chgData name="JD Landgrebe" userId="921edb75-05d0-42c9-b1e2-8db0895daacc" providerId="ADAL" clId="{12E92E09-945A-491A-A0D1-48F112F65D67}" dt="2020-02-19T13:34:52.785" v="818" actId="20577"/>
          <ac:spMkLst>
            <pc:docMk/>
            <pc:sldMk cId="3310138030" sldId="265"/>
            <ac:spMk id="4" creationId="{52335FC3-823E-4533-9CBE-95D43F165293}"/>
          </ac:spMkLst>
        </pc:spChg>
        <pc:spChg chg="mod">
          <ac:chgData name="JD Landgrebe" userId="921edb75-05d0-42c9-b1e2-8db0895daacc" providerId="ADAL" clId="{12E92E09-945A-491A-A0D1-48F112F65D67}" dt="2020-02-18T22:18:04.946" v="49" actId="20577"/>
          <ac:spMkLst>
            <pc:docMk/>
            <pc:sldMk cId="3310138030" sldId="265"/>
            <ac:spMk id="7" creationId="{805410BB-13E0-420C-94DD-9BEDE948BB90}"/>
          </ac:spMkLst>
        </pc:spChg>
        <pc:spChg chg="mod">
          <ac:chgData name="JD Landgrebe" userId="921edb75-05d0-42c9-b1e2-8db0895daacc" providerId="ADAL" clId="{12E92E09-945A-491A-A0D1-48F112F65D67}" dt="2020-02-18T22:17:39.462" v="34" actId="1036"/>
          <ac:spMkLst>
            <pc:docMk/>
            <pc:sldMk cId="3310138030" sldId="265"/>
            <ac:spMk id="11" creationId="{22A529BC-A34F-4E63-9B19-DB34252C92CD}"/>
          </ac:spMkLst>
        </pc:spChg>
        <pc:spChg chg="mod">
          <ac:chgData name="JD Landgrebe" userId="921edb75-05d0-42c9-b1e2-8db0895daacc" providerId="ADAL" clId="{12E92E09-945A-491A-A0D1-48F112F65D67}" dt="2020-02-19T13:44:54.905" v="1085" actId="20577"/>
          <ac:spMkLst>
            <pc:docMk/>
            <pc:sldMk cId="3310138030" sldId="265"/>
            <ac:spMk id="12" creationId="{398C1918-777B-4A3D-8F0A-5BEA91763C4A}"/>
          </ac:spMkLst>
        </pc:spChg>
        <pc:spChg chg="mod">
          <ac:chgData name="JD Landgrebe" userId="921edb75-05d0-42c9-b1e2-8db0895daacc" providerId="ADAL" clId="{12E92E09-945A-491A-A0D1-48F112F65D67}" dt="2020-02-19T13:44:51.281" v="1081" actId="20577"/>
          <ac:spMkLst>
            <pc:docMk/>
            <pc:sldMk cId="3310138030" sldId="265"/>
            <ac:spMk id="13" creationId="{A2A18BB3-8AD3-40B8-A62F-5299BBD1474C}"/>
          </ac:spMkLst>
        </pc:spChg>
        <pc:picChg chg="mod">
          <ac:chgData name="JD Landgrebe" userId="921edb75-05d0-42c9-b1e2-8db0895daacc" providerId="ADAL" clId="{12E92E09-945A-491A-A0D1-48F112F65D67}" dt="2020-02-18T22:17:25.540" v="18" actId="14100"/>
          <ac:picMkLst>
            <pc:docMk/>
            <pc:sldMk cId="3310138030" sldId="265"/>
            <ac:picMk id="17" creationId="{1EDB7CD6-3FF6-485B-8C6B-4BDC13CE7CAF}"/>
          </ac:picMkLst>
        </pc:picChg>
        <pc:picChg chg="mod">
          <ac:chgData name="JD Landgrebe" userId="921edb75-05d0-42c9-b1e2-8db0895daacc" providerId="ADAL" clId="{12E92E09-945A-491A-A0D1-48F112F65D67}" dt="2020-02-18T22:17:30.587" v="19" actId="14100"/>
          <ac:picMkLst>
            <pc:docMk/>
            <pc:sldMk cId="3310138030" sldId="265"/>
            <ac:picMk id="19" creationId="{51D71FF6-A82D-4170-A638-5EEA391AC7C9}"/>
          </ac:picMkLst>
        </pc:picChg>
        <pc:picChg chg="mod">
          <ac:chgData name="JD Landgrebe" userId="921edb75-05d0-42c9-b1e2-8db0895daacc" providerId="ADAL" clId="{12E92E09-945A-491A-A0D1-48F112F65D67}" dt="2020-02-18T22:17:33.539" v="20" actId="1076"/>
          <ac:picMkLst>
            <pc:docMk/>
            <pc:sldMk cId="3310138030" sldId="265"/>
            <ac:picMk id="21" creationId="{39060473-48BA-4AE3-9A1A-1E41B8962D99}"/>
          </ac:picMkLst>
        </pc:picChg>
      </pc:sldChg>
      <pc:sldChg chg="addSp modSp">
        <pc:chgData name="JD Landgrebe" userId="921edb75-05d0-42c9-b1e2-8db0895daacc" providerId="ADAL" clId="{12E92E09-945A-491A-A0D1-48F112F65D67}" dt="2020-02-19T15:06:15.504" v="1281" actId="20577"/>
        <pc:sldMkLst>
          <pc:docMk/>
          <pc:sldMk cId="4032344838" sldId="266"/>
        </pc:sldMkLst>
        <pc:spChg chg="mod">
          <ac:chgData name="JD Landgrebe" userId="921edb75-05d0-42c9-b1e2-8db0895daacc" providerId="ADAL" clId="{12E92E09-945A-491A-A0D1-48F112F65D67}" dt="2020-02-19T15:06:15.504" v="1281" actId="20577"/>
          <ac:spMkLst>
            <pc:docMk/>
            <pc:sldMk cId="4032344838" sldId="266"/>
            <ac:spMk id="2" creationId="{47144D05-D3D8-47B6-A66F-410337D11C8D}"/>
          </ac:spMkLst>
        </pc:spChg>
        <pc:spChg chg="mod">
          <ac:chgData name="JD Landgrebe" userId="921edb75-05d0-42c9-b1e2-8db0895daacc" providerId="ADAL" clId="{12E92E09-945A-491A-A0D1-48F112F65D67}" dt="2020-02-19T13:44:42.453" v="1077" actId="20577"/>
          <ac:spMkLst>
            <pc:docMk/>
            <pc:sldMk cId="4032344838" sldId="266"/>
            <ac:spMk id="3" creationId="{AC414EC2-E8E6-4D34-AE93-4534EC0FFDA3}"/>
          </ac:spMkLst>
        </pc:spChg>
        <pc:spChg chg="add mod">
          <ac:chgData name="JD Landgrebe" userId="921edb75-05d0-42c9-b1e2-8db0895daacc" providerId="ADAL" clId="{12E92E09-945A-491A-A0D1-48F112F65D67}" dt="2020-02-18T23:34:50.180" v="210" actId="207"/>
          <ac:spMkLst>
            <pc:docMk/>
            <pc:sldMk cId="4032344838" sldId="266"/>
            <ac:spMk id="4" creationId="{3EA2C295-75E1-4C09-BE96-BE6EB1DEB022}"/>
          </ac:spMkLst>
        </pc:spChg>
        <pc:spChg chg="add mod">
          <ac:chgData name="JD Landgrebe" userId="921edb75-05d0-42c9-b1e2-8db0895daacc" providerId="ADAL" clId="{12E92E09-945A-491A-A0D1-48F112F65D67}" dt="2020-02-18T23:34:59.805" v="212" actId="1076"/>
          <ac:spMkLst>
            <pc:docMk/>
            <pc:sldMk cId="4032344838" sldId="266"/>
            <ac:spMk id="10" creationId="{DAAE270C-4077-4962-A595-93C66CB33693}"/>
          </ac:spMkLst>
        </pc:spChg>
        <pc:spChg chg="add mod">
          <ac:chgData name="JD Landgrebe" userId="921edb75-05d0-42c9-b1e2-8db0895daacc" providerId="ADAL" clId="{12E92E09-945A-491A-A0D1-48F112F65D67}" dt="2020-02-18T23:35:08.165" v="214" actId="1076"/>
          <ac:spMkLst>
            <pc:docMk/>
            <pc:sldMk cId="4032344838" sldId="266"/>
            <ac:spMk id="12" creationId="{C10AFCEC-3B46-4444-9FB7-A4D6652F856A}"/>
          </ac:spMkLst>
        </pc:spChg>
        <pc:picChg chg="mod">
          <ac:chgData name="JD Landgrebe" userId="921edb75-05d0-42c9-b1e2-8db0895daacc" providerId="ADAL" clId="{12E92E09-945A-491A-A0D1-48F112F65D67}" dt="2020-02-18T23:35:13.540" v="215" actId="1076"/>
          <ac:picMkLst>
            <pc:docMk/>
            <pc:sldMk cId="4032344838" sldId="266"/>
            <ac:picMk id="11" creationId="{E8F31C6A-79D2-4BBF-AE62-4FC892EC1007}"/>
          </ac:picMkLst>
        </pc:picChg>
      </pc:sldChg>
      <pc:sldChg chg="modSp ord">
        <pc:chgData name="JD Landgrebe" userId="921edb75-05d0-42c9-b1e2-8db0895daacc" providerId="ADAL" clId="{12E92E09-945A-491A-A0D1-48F112F65D67}" dt="2020-03-09T15:49:13.963" v="1508"/>
        <pc:sldMkLst>
          <pc:docMk/>
          <pc:sldMk cId="1481202227" sldId="267"/>
        </pc:sldMkLst>
        <pc:spChg chg="mod">
          <ac:chgData name="JD Landgrebe" userId="921edb75-05d0-42c9-b1e2-8db0895daacc" providerId="ADAL" clId="{12E92E09-945A-491A-A0D1-48F112F65D67}" dt="2020-02-19T15:05:42.785" v="1261" actId="1035"/>
          <ac:spMkLst>
            <pc:docMk/>
            <pc:sldMk cId="1481202227" sldId="267"/>
            <ac:spMk id="2" creationId="{47000ED2-28E5-432C-9AB6-82E41C3571C2}"/>
          </ac:spMkLst>
        </pc:spChg>
        <pc:spChg chg="mod">
          <ac:chgData name="JD Landgrebe" userId="921edb75-05d0-42c9-b1e2-8db0895daacc" providerId="ADAL" clId="{12E92E09-945A-491A-A0D1-48F112F65D67}" dt="2020-02-19T15:05:47.659" v="1270" actId="1035"/>
          <ac:spMkLst>
            <pc:docMk/>
            <pc:sldMk cId="1481202227" sldId="267"/>
            <ac:spMk id="17" creationId="{D54BFA0E-947E-41F0-9626-960AA44CFE33}"/>
          </ac:spMkLst>
        </pc:spChg>
        <pc:spChg chg="mod">
          <ac:chgData name="JD Landgrebe" userId="921edb75-05d0-42c9-b1e2-8db0895daacc" providerId="ADAL" clId="{12E92E09-945A-491A-A0D1-48F112F65D67}" dt="2020-02-19T13:46:30.625" v="1108" actId="1036"/>
          <ac:spMkLst>
            <pc:docMk/>
            <pc:sldMk cId="1481202227" sldId="267"/>
            <ac:spMk id="19" creationId="{BC8D98B3-C578-49C2-9D92-9E3005027252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28" creationId="{BD79232B-658B-40A3-914F-05556AF2E52C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0" creationId="{3B317E2B-89C8-4C9F-B57F-C1A21A628959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1" creationId="{711AEABB-048D-4E65-A31E-178729088C3B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2" creationId="{AB68E727-1494-47FC-B4CD-F32B9B209517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3" creationId="{C8EB37B8-18BE-4B8B-8772-A76F1C51EC11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4" creationId="{A7EBE6B0-B19D-44A0-BDE4-551F18706A83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5" creationId="{B8A27537-0EF1-45B2-8C09-E583BE5B9B12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6" creationId="{EDB2B154-F99D-440A-869F-7F75077202D6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7" creationId="{6ED1957E-7F33-4491-AB63-44631BDB172A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8" creationId="{222539E4-79B8-438C-A50A-6E1A83A75B03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39" creationId="{5A02E08C-09CA-40A6-8EF0-D58705C4ADCA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40" creationId="{082B185A-5BD1-4505-B00F-DD344802E915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41" creationId="{821C3DB2-9E1A-4EE3-8D22-B2F5EF6F65BC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42" creationId="{39940567-F797-443E-B80A-A60EBDF967A4}"/>
          </ac:spMkLst>
        </pc:spChg>
        <pc:spChg chg="mod">
          <ac:chgData name="JD Landgrebe" userId="921edb75-05d0-42c9-b1e2-8db0895daacc" providerId="ADAL" clId="{12E92E09-945A-491A-A0D1-48F112F65D67}" dt="2020-02-19T15:04:56.329" v="1248" actId="1036"/>
          <ac:spMkLst>
            <pc:docMk/>
            <pc:sldMk cId="1481202227" sldId="267"/>
            <ac:spMk id="43" creationId="{7B475863-58EF-4CD8-BCAF-579C0D3FF243}"/>
          </ac:spMkLst>
        </pc:spChg>
        <pc:picChg chg="mod">
          <ac:chgData name="JD Landgrebe" userId="921edb75-05d0-42c9-b1e2-8db0895daacc" providerId="ADAL" clId="{12E92E09-945A-491A-A0D1-48F112F65D67}" dt="2020-02-19T15:04:56.329" v="1248" actId="1036"/>
          <ac:picMkLst>
            <pc:docMk/>
            <pc:sldMk cId="1481202227" sldId="267"/>
            <ac:picMk id="5" creationId="{6EEF594A-BE10-470F-93BD-A261F4F071CC}"/>
          </ac:picMkLst>
        </pc:picChg>
      </pc:sldChg>
      <pc:sldChg chg="addSp delSp modSp add">
        <pc:chgData name="JD Landgrebe" userId="921edb75-05d0-42c9-b1e2-8db0895daacc" providerId="ADAL" clId="{12E92E09-945A-491A-A0D1-48F112F65D67}" dt="2020-02-19T22:15:26.223" v="1504" actId="14100"/>
        <pc:sldMkLst>
          <pc:docMk/>
          <pc:sldMk cId="3812661892" sldId="268"/>
        </pc:sldMkLst>
        <pc:spChg chg="mod">
          <ac:chgData name="JD Landgrebe" userId="921edb75-05d0-42c9-b1e2-8db0895daacc" providerId="ADAL" clId="{12E92E09-945A-491A-A0D1-48F112F65D67}" dt="2020-02-19T14:52:13.095" v="1164" actId="20577"/>
          <ac:spMkLst>
            <pc:docMk/>
            <pc:sldMk cId="3812661892" sldId="268"/>
            <ac:spMk id="2" creationId="{987C0D89-4412-42E0-AA3B-8975B007FD5A}"/>
          </ac:spMkLst>
        </pc:spChg>
        <pc:spChg chg="mod">
          <ac:chgData name="JD Landgrebe" userId="921edb75-05d0-42c9-b1e2-8db0895daacc" providerId="ADAL" clId="{12E92E09-945A-491A-A0D1-48F112F65D67}" dt="2020-02-19T14:53:53.735" v="1199" actId="5793"/>
          <ac:spMkLst>
            <pc:docMk/>
            <pc:sldMk cId="3812661892" sldId="268"/>
            <ac:spMk id="3" creationId="{66B2E2D1-95F5-478A-8239-4BA008E55357}"/>
          </ac:spMkLst>
        </pc:spChg>
        <pc:picChg chg="add del mod">
          <ac:chgData name="JD Landgrebe" userId="921edb75-05d0-42c9-b1e2-8db0895daacc" providerId="ADAL" clId="{12E92E09-945A-491A-A0D1-48F112F65D67}" dt="2020-02-19T15:00:22.501" v="1202" actId="478"/>
          <ac:picMkLst>
            <pc:docMk/>
            <pc:sldMk cId="3812661892" sldId="268"/>
            <ac:picMk id="5" creationId="{343702D2-4FCD-4696-840F-ADAF3D3084CE}"/>
          </ac:picMkLst>
        </pc:picChg>
        <pc:picChg chg="add del mod ord">
          <ac:chgData name="JD Landgrebe" userId="921edb75-05d0-42c9-b1e2-8db0895daacc" providerId="ADAL" clId="{12E92E09-945A-491A-A0D1-48F112F65D67}" dt="2020-02-19T17:50:22.861" v="1408" actId="478"/>
          <ac:picMkLst>
            <pc:docMk/>
            <pc:sldMk cId="3812661892" sldId="268"/>
            <ac:picMk id="5" creationId="{54665406-A98A-4FBC-8100-973081265265}"/>
          </ac:picMkLst>
        </pc:picChg>
        <pc:picChg chg="add del mod">
          <ac:chgData name="JD Landgrebe" userId="921edb75-05d0-42c9-b1e2-8db0895daacc" providerId="ADAL" clId="{12E92E09-945A-491A-A0D1-48F112F65D67}" dt="2020-02-19T22:12:40.021" v="1498" actId="478"/>
          <ac:picMkLst>
            <pc:docMk/>
            <pc:sldMk cId="3812661892" sldId="268"/>
            <ac:picMk id="5" creationId="{91236101-36B9-4E38-95FA-5EBCF7C15E93}"/>
          </ac:picMkLst>
        </pc:picChg>
        <pc:picChg chg="add mod">
          <ac:chgData name="JD Landgrebe" userId="921edb75-05d0-42c9-b1e2-8db0895daacc" providerId="ADAL" clId="{12E92E09-945A-491A-A0D1-48F112F65D67}" dt="2020-02-19T22:15:26.223" v="1504" actId="14100"/>
          <ac:picMkLst>
            <pc:docMk/>
            <pc:sldMk cId="3812661892" sldId="268"/>
            <ac:picMk id="7" creationId="{4B2CA17E-03D7-483E-B118-09CBB30CF0F3}"/>
          </ac:picMkLst>
        </pc:picChg>
        <pc:picChg chg="add del mod ord">
          <ac:chgData name="JD Landgrebe" userId="921edb75-05d0-42c9-b1e2-8db0895daacc" providerId="ADAL" clId="{12E92E09-945A-491A-A0D1-48F112F65D67}" dt="2020-02-19T17:47:59.972" v="1400" actId="478"/>
          <ac:picMkLst>
            <pc:docMk/>
            <pc:sldMk cId="3812661892" sldId="268"/>
            <ac:picMk id="7" creationId="{B22A7635-6982-4330-894D-F5B98AE3B03D}"/>
          </ac:picMkLst>
        </pc:picChg>
        <pc:picChg chg="add mod ord">
          <ac:chgData name="JD Landgrebe" userId="921edb75-05d0-42c9-b1e2-8db0895daacc" providerId="ADAL" clId="{12E92E09-945A-491A-A0D1-48F112F65D67}" dt="2020-02-19T17:51:05.100" v="1464" actId="1076"/>
          <ac:picMkLst>
            <pc:docMk/>
            <pc:sldMk cId="3812661892" sldId="268"/>
            <ac:picMk id="8" creationId="{7158256A-A1C2-49AC-A675-3F99B15F210A}"/>
          </ac:picMkLst>
        </pc:picChg>
      </pc:sldChg>
    </pc:docChg>
  </pc:docChgLst>
  <pc:docChgLst>
    <pc:chgData name="JD Landgrebe" userId="921edb75-05d0-42c9-b1e2-8db0895daacc" providerId="ADAL" clId="{E948279B-2A60-284B-B608-57307F83F4BC}"/>
    <pc:docChg chg="custSel modSld">
      <pc:chgData name="JD Landgrebe" userId="921edb75-05d0-42c9-b1e2-8db0895daacc" providerId="ADAL" clId="{E948279B-2A60-284B-B608-57307F83F4BC}" dt="2020-02-19T21:09:04.337" v="62" actId="478"/>
      <pc:docMkLst>
        <pc:docMk/>
      </pc:docMkLst>
      <pc:sldChg chg="modSp">
        <pc:chgData name="JD Landgrebe" userId="921edb75-05d0-42c9-b1e2-8db0895daacc" providerId="ADAL" clId="{E948279B-2A60-284B-B608-57307F83F4BC}" dt="2020-02-18T22:02:24.779" v="39" actId="20577"/>
        <pc:sldMkLst>
          <pc:docMk/>
          <pc:sldMk cId="1160416326" sldId="256"/>
        </pc:sldMkLst>
        <pc:spChg chg="mod">
          <ac:chgData name="JD Landgrebe" userId="921edb75-05d0-42c9-b1e2-8db0895daacc" providerId="ADAL" clId="{E948279B-2A60-284B-B608-57307F83F4BC}" dt="2020-02-18T18:30:45.823" v="14" actId="20577"/>
          <ac:spMkLst>
            <pc:docMk/>
            <pc:sldMk cId="1160416326" sldId="256"/>
            <ac:spMk id="2" creationId="{AD01B61E-9FFB-4EB6-A506-9C9F4E3651FB}"/>
          </ac:spMkLst>
        </pc:spChg>
        <pc:spChg chg="mod">
          <ac:chgData name="JD Landgrebe" userId="921edb75-05d0-42c9-b1e2-8db0895daacc" providerId="ADAL" clId="{E948279B-2A60-284B-B608-57307F83F4BC}" dt="2020-02-18T22:02:24.779" v="39" actId="20577"/>
          <ac:spMkLst>
            <pc:docMk/>
            <pc:sldMk cId="1160416326" sldId="256"/>
            <ac:spMk id="3" creationId="{EF0DA793-322F-4FF7-8530-524FB53C7C57}"/>
          </ac:spMkLst>
        </pc:spChg>
      </pc:sldChg>
      <pc:sldChg chg="modSp">
        <pc:chgData name="JD Landgrebe" userId="921edb75-05d0-42c9-b1e2-8db0895daacc" providerId="ADAL" clId="{E948279B-2A60-284B-B608-57307F83F4BC}" dt="2020-02-18T22:03:20.656" v="54" actId="20577"/>
        <pc:sldMkLst>
          <pc:docMk/>
          <pc:sldMk cId="2167497379" sldId="257"/>
        </pc:sldMkLst>
        <pc:spChg chg="mod">
          <ac:chgData name="JD Landgrebe" userId="921edb75-05d0-42c9-b1e2-8db0895daacc" providerId="ADAL" clId="{E948279B-2A60-284B-B608-57307F83F4BC}" dt="2020-02-18T22:03:20.656" v="54" actId="20577"/>
          <ac:spMkLst>
            <pc:docMk/>
            <pc:sldMk cId="2167497379" sldId="257"/>
            <ac:spMk id="3" creationId="{F6CC5DE2-2678-4F40-A49A-D84BF4E75F4F}"/>
          </ac:spMkLst>
        </pc:spChg>
      </pc:sldChg>
      <pc:sldChg chg="modSp">
        <pc:chgData name="JD Landgrebe" userId="921edb75-05d0-42c9-b1e2-8db0895daacc" providerId="ADAL" clId="{E948279B-2A60-284B-B608-57307F83F4BC}" dt="2020-02-18T22:04:44.616" v="56" actId="14100"/>
        <pc:sldMkLst>
          <pc:docMk/>
          <pc:sldMk cId="3420838183" sldId="259"/>
        </pc:sldMkLst>
        <pc:spChg chg="mod">
          <ac:chgData name="JD Landgrebe" userId="921edb75-05d0-42c9-b1e2-8db0895daacc" providerId="ADAL" clId="{E948279B-2A60-284B-B608-57307F83F4BC}" dt="2020-02-18T22:04:44.616" v="56" actId="14100"/>
          <ac:spMkLst>
            <pc:docMk/>
            <pc:sldMk cId="3420838183" sldId="259"/>
            <ac:spMk id="3" creationId="{14D1BE8F-0F77-45D8-9269-F398F9BADB81}"/>
          </ac:spMkLst>
        </pc:spChg>
        <pc:picChg chg="mod">
          <ac:chgData name="JD Landgrebe" userId="921edb75-05d0-42c9-b1e2-8db0895daacc" providerId="ADAL" clId="{E948279B-2A60-284B-B608-57307F83F4BC}" dt="2020-02-18T22:04:35.751" v="55" actId="1076"/>
          <ac:picMkLst>
            <pc:docMk/>
            <pc:sldMk cId="3420838183" sldId="259"/>
            <ac:picMk id="6" creationId="{20ADF578-F314-4CF0-A204-E2D6892B9F26}"/>
          </ac:picMkLst>
        </pc:picChg>
      </pc:sldChg>
      <pc:sldChg chg="modSp">
        <pc:chgData name="JD Landgrebe" userId="921edb75-05d0-42c9-b1e2-8db0895daacc" providerId="ADAL" clId="{E948279B-2A60-284B-B608-57307F83F4BC}" dt="2020-02-18T22:05:26.064" v="61" actId="20577"/>
        <pc:sldMkLst>
          <pc:docMk/>
          <pc:sldMk cId="1804068571" sldId="260"/>
        </pc:sldMkLst>
        <pc:spChg chg="mod">
          <ac:chgData name="JD Landgrebe" userId="921edb75-05d0-42c9-b1e2-8db0895daacc" providerId="ADAL" clId="{E948279B-2A60-284B-B608-57307F83F4BC}" dt="2020-02-18T22:05:26.064" v="61" actId="20577"/>
          <ac:spMkLst>
            <pc:docMk/>
            <pc:sldMk cId="1804068571" sldId="260"/>
            <ac:spMk id="2" creationId="{0345DCB9-1EE0-4525-938D-B22C48531B19}"/>
          </ac:spMkLst>
        </pc:spChg>
      </pc:sldChg>
      <pc:sldChg chg="delSp">
        <pc:chgData name="JD Landgrebe" userId="921edb75-05d0-42c9-b1e2-8db0895daacc" providerId="ADAL" clId="{E948279B-2A60-284B-B608-57307F83F4BC}" dt="2020-02-19T21:09:04.337" v="62" actId="478"/>
        <pc:sldMkLst>
          <pc:docMk/>
          <pc:sldMk cId="3812661892" sldId="268"/>
        </pc:sldMkLst>
        <pc:picChg chg="del">
          <ac:chgData name="JD Landgrebe" userId="921edb75-05d0-42c9-b1e2-8db0895daacc" providerId="ADAL" clId="{E948279B-2A60-284B-B608-57307F83F4BC}" dt="2020-02-19T21:09:04.337" v="62" actId="478"/>
          <ac:picMkLst>
            <pc:docMk/>
            <pc:sldMk cId="3812661892" sldId="268"/>
            <ac:picMk id="8" creationId="{7158256A-A1C2-49AC-A675-3F99B15F210A}"/>
          </ac:picMkLst>
        </pc:picChg>
      </pc:sldChg>
    </pc:docChg>
  </pc:docChgLst>
  <pc:docChgLst>
    <pc:chgData name="JD Landgrebe" userId="921edb75-05d0-42c9-b1e2-8db0895daacc" providerId="ADAL" clId="{96BF1103-6DA9-40CB-A37D-6CEC1F4778D4}"/>
    <pc:docChg chg="undo custSel addSld modSld">
      <pc:chgData name="JD Landgrebe" userId="921edb75-05d0-42c9-b1e2-8db0895daacc" providerId="ADAL" clId="{96BF1103-6DA9-40CB-A37D-6CEC1F4778D4}" dt="2020-02-18T21:51:10.321" v="3041" actId="20577"/>
      <pc:docMkLst>
        <pc:docMk/>
      </pc:docMkLst>
      <pc:sldChg chg="modSp">
        <pc:chgData name="JD Landgrebe" userId="921edb75-05d0-42c9-b1e2-8db0895daacc" providerId="ADAL" clId="{96BF1103-6DA9-40CB-A37D-6CEC1F4778D4}" dt="2020-02-18T20:40:37.853" v="2294" actId="20577"/>
        <pc:sldMkLst>
          <pc:docMk/>
          <pc:sldMk cId="1160416326" sldId="256"/>
        </pc:sldMkLst>
        <pc:spChg chg="mod">
          <ac:chgData name="JD Landgrebe" userId="921edb75-05d0-42c9-b1e2-8db0895daacc" providerId="ADAL" clId="{96BF1103-6DA9-40CB-A37D-6CEC1F4778D4}" dt="2020-02-18T19:47:30.930" v="1947" actId="20577"/>
          <ac:spMkLst>
            <pc:docMk/>
            <pc:sldMk cId="1160416326" sldId="256"/>
            <ac:spMk id="2" creationId="{AD01B61E-9FFB-4EB6-A506-9C9F4E3651FB}"/>
          </ac:spMkLst>
        </pc:spChg>
        <pc:spChg chg="mod">
          <ac:chgData name="JD Landgrebe" userId="921edb75-05d0-42c9-b1e2-8db0895daacc" providerId="ADAL" clId="{96BF1103-6DA9-40CB-A37D-6CEC1F4778D4}" dt="2020-02-18T20:40:37.853" v="2294" actId="20577"/>
          <ac:spMkLst>
            <pc:docMk/>
            <pc:sldMk cId="1160416326" sldId="256"/>
            <ac:spMk id="3" creationId="{EF0DA793-322F-4FF7-8530-524FB53C7C57}"/>
          </ac:spMkLst>
        </pc:spChg>
      </pc:sldChg>
      <pc:sldChg chg="modSp">
        <pc:chgData name="JD Landgrebe" userId="921edb75-05d0-42c9-b1e2-8db0895daacc" providerId="ADAL" clId="{96BF1103-6DA9-40CB-A37D-6CEC1F4778D4}" dt="2020-02-18T20:41:12.432" v="2332" actId="20577"/>
        <pc:sldMkLst>
          <pc:docMk/>
          <pc:sldMk cId="2167497379" sldId="257"/>
        </pc:sldMkLst>
        <pc:spChg chg="mod">
          <ac:chgData name="JD Landgrebe" userId="921edb75-05d0-42c9-b1e2-8db0895daacc" providerId="ADAL" clId="{96BF1103-6DA9-40CB-A37D-6CEC1F4778D4}" dt="2020-02-18T20:41:12.432" v="2332" actId="20577"/>
          <ac:spMkLst>
            <pc:docMk/>
            <pc:sldMk cId="2167497379" sldId="257"/>
            <ac:spMk id="3" creationId="{F6CC5DE2-2678-4F40-A49A-D84BF4E75F4F}"/>
          </ac:spMkLst>
        </pc:spChg>
      </pc:sldChg>
      <pc:sldChg chg="modSp">
        <pc:chgData name="JD Landgrebe" userId="921edb75-05d0-42c9-b1e2-8db0895daacc" providerId="ADAL" clId="{96BF1103-6DA9-40CB-A37D-6CEC1F4778D4}" dt="2020-02-18T18:42:45.094" v="803" actId="20577"/>
        <pc:sldMkLst>
          <pc:docMk/>
          <pc:sldMk cId="3420838183" sldId="259"/>
        </pc:sldMkLst>
        <pc:spChg chg="mod">
          <ac:chgData name="JD Landgrebe" userId="921edb75-05d0-42c9-b1e2-8db0895daacc" providerId="ADAL" clId="{96BF1103-6DA9-40CB-A37D-6CEC1F4778D4}" dt="2020-02-18T18:36:12.111" v="467" actId="14100"/>
          <ac:spMkLst>
            <pc:docMk/>
            <pc:sldMk cId="3420838183" sldId="259"/>
            <ac:spMk id="2" creationId="{E56514CC-E380-42F0-80F0-9BFFCD779256}"/>
          </ac:spMkLst>
        </pc:spChg>
        <pc:spChg chg="mod">
          <ac:chgData name="JD Landgrebe" userId="921edb75-05d0-42c9-b1e2-8db0895daacc" providerId="ADAL" clId="{96BF1103-6DA9-40CB-A37D-6CEC1F4778D4}" dt="2020-02-18T18:42:08.579" v="769" actId="20577"/>
          <ac:spMkLst>
            <pc:docMk/>
            <pc:sldMk cId="3420838183" sldId="259"/>
            <ac:spMk id="3" creationId="{14D1BE8F-0F77-45D8-9269-F398F9BADB81}"/>
          </ac:spMkLst>
        </pc:spChg>
        <pc:spChg chg="mod">
          <ac:chgData name="JD Landgrebe" userId="921edb75-05d0-42c9-b1e2-8db0895daacc" providerId="ADAL" clId="{96BF1103-6DA9-40CB-A37D-6CEC1F4778D4}" dt="2020-02-18T18:42:45.094" v="803" actId="20577"/>
          <ac:spMkLst>
            <pc:docMk/>
            <pc:sldMk cId="3420838183" sldId="259"/>
            <ac:spMk id="4" creationId="{23838F0E-390A-4935-9128-B1E0B411F3BD}"/>
          </ac:spMkLst>
        </pc:spChg>
      </pc:sldChg>
      <pc:sldChg chg="modSp">
        <pc:chgData name="JD Landgrebe" userId="921edb75-05d0-42c9-b1e2-8db0895daacc" providerId="ADAL" clId="{96BF1103-6DA9-40CB-A37D-6CEC1F4778D4}" dt="2020-02-18T18:43:02.502" v="807" actId="20577"/>
        <pc:sldMkLst>
          <pc:docMk/>
          <pc:sldMk cId="1804068571" sldId="260"/>
        </pc:sldMkLst>
        <pc:spChg chg="mod">
          <ac:chgData name="JD Landgrebe" userId="921edb75-05d0-42c9-b1e2-8db0895daacc" providerId="ADAL" clId="{96BF1103-6DA9-40CB-A37D-6CEC1F4778D4}" dt="2020-02-18T18:36:29.002" v="483" actId="20577"/>
          <ac:spMkLst>
            <pc:docMk/>
            <pc:sldMk cId="1804068571" sldId="260"/>
            <ac:spMk id="2" creationId="{0345DCB9-1EE0-4525-938D-B22C48531B19}"/>
          </ac:spMkLst>
        </pc:spChg>
        <pc:spChg chg="mod">
          <ac:chgData name="JD Landgrebe" userId="921edb75-05d0-42c9-b1e2-8db0895daacc" providerId="ADAL" clId="{96BF1103-6DA9-40CB-A37D-6CEC1F4778D4}" dt="2020-02-18T18:43:02.502" v="807" actId="20577"/>
          <ac:spMkLst>
            <pc:docMk/>
            <pc:sldMk cId="1804068571" sldId="260"/>
            <ac:spMk id="15" creationId="{F1B7741F-94E1-4303-9F18-9E99B77FBF7D}"/>
          </ac:spMkLst>
        </pc:spChg>
      </pc:sldChg>
      <pc:sldChg chg="addSp delSp modSp">
        <pc:chgData name="JD Landgrebe" userId="921edb75-05d0-42c9-b1e2-8db0895daacc" providerId="ADAL" clId="{96BF1103-6DA9-40CB-A37D-6CEC1F4778D4}" dt="2020-02-18T20:27:55.365" v="2057" actId="14100"/>
        <pc:sldMkLst>
          <pc:docMk/>
          <pc:sldMk cId="3615334521" sldId="262"/>
        </pc:sldMkLst>
        <pc:spChg chg="mod">
          <ac:chgData name="JD Landgrebe" userId="921edb75-05d0-42c9-b1e2-8db0895daacc" providerId="ADAL" clId="{96BF1103-6DA9-40CB-A37D-6CEC1F4778D4}" dt="2020-02-18T20:27:04.146" v="2048" actId="1076"/>
          <ac:spMkLst>
            <pc:docMk/>
            <pc:sldMk cId="3615334521" sldId="262"/>
            <ac:spMk id="3" creationId="{5B921F5E-D0A6-4E36-90CF-D8E2D8C4277B}"/>
          </ac:spMkLst>
        </pc:spChg>
        <pc:spChg chg="mod ord">
          <ac:chgData name="JD Landgrebe" userId="921edb75-05d0-42c9-b1e2-8db0895daacc" providerId="ADAL" clId="{96BF1103-6DA9-40CB-A37D-6CEC1F4778D4}" dt="2020-02-18T20:26:15.177" v="2041" actId="14100"/>
          <ac:spMkLst>
            <pc:docMk/>
            <pc:sldMk cId="3615334521" sldId="262"/>
            <ac:spMk id="5" creationId="{42701E20-563C-4B0E-8941-361F6DBC5FED}"/>
          </ac:spMkLst>
        </pc:spChg>
        <pc:spChg chg="mod ord">
          <ac:chgData name="JD Landgrebe" userId="921edb75-05d0-42c9-b1e2-8db0895daacc" providerId="ADAL" clId="{96BF1103-6DA9-40CB-A37D-6CEC1F4778D4}" dt="2020-02-18T20:26:39.443" v="2045" actId="14100"/>
          <ac:spMkLst>
            <pc:docMk/>
            <pc:sldMk cId="3615334521" sldId="262"/>
            <ac:spMk id="8" creationId="{922ABA83-DCA5-4872-8064-731E48ACE7ED}"/>
          </ac:spMkLst>
        </pc:spChg>
        <pc:spChg chg="mod ord">
          <ac:chgData name="JD Landgrebe" userId="921edb75-05d0-42c9-b1e2-8db0895daacc" providerId="ADAL" clId="{96BF1103-6DA9-40CB-A37D-6CEC1F4778D4}" dt="2020-02-18T20:27:55.365" v="2057" actId="14100"/>
          <ac:spMkLst>
            <pc:docMk/>
            <pc:sldMk cId="3615334521" sldId="262"/>
            <ac:spMk id="10" creationId="{076D228A-F3DD-4654-902C-6191A929F04A}"/>
          </ac:spMkLst>
        </pc:spChg>
        <pc:spChg chg="mod">
          <ac:chgData name="JD Landgrebe" userId="921edb75-05d0-42c9-b1e2-8db0895daacc" providerId="ADAL" clId="{96BF1103-6DA9-40CB-A37D-6CEC1F4778D4}" dt="2020-02-18T20:26:21.974" v="2042" actId="1076"/>
          <ac:spMkLst>
            <pc:docMk/>
            <pc:sldMk cId="3615334521" sldId="262"/>
            <ac:spMk id="12" creationId="{4F571DF7-9F55-4B45-9284-AC126F7DB63B}"/>
          </ac:spMkLst>
        </pc:spChg>
        <pc:spChg chg="mod">
          <ac:chgData name="JD Landgrebe" userId="921edb75-05d0-42c9-b1e2-8db0895daacc" providerId="ADAL" clId="{96BF1103-6DA9-40CB-A37D-6CEC1F4778D4}" dt="2020-02-18T20:25:57.100" v="2039" actId="14100"/>
          <ac:spMkLst>
            <pc:docMk/>
            <pc:sldMk cId="3615334521" sldId="262"/>
            <ac:spMk id="13" creationId="{71132E4D-8CE8-46BC-B836-40B94F1C879A}"/>
          </ac:spMkLst>
        </pc:spChg>
        <pc:spChg chg="mod">
          <ac:chgData name="JD Landgrebe" userId="921edb75-05d0-42c9-b1e2-8db0895daacc" providerId="ADAL" clId="{96BF1103-6DA9-40CB-A37D-6CEC1F4778D4}" dt="2020-02-18T20:26:56.552" v="2047" actId="1076"/>
          <ac:spMkLst>
            <pc:docMk/>
            <pc:sldMk cId="3615334521" sldId="262"/>
            <ac:spMk id="14" creationId="{85533834-A3A7-497F-811E-EA3DA94D1207}"/>
          </ac:spMkLst>
        </pc:spChg>
        <pc:spChg chg="mod">
          <ac:chgData name="JD Landgrebe" userId="921edb75-05d0-42c9-b1e2-8db0895daacc" providerId="ADAL" clId="{96BF1103-6DA9-40CB-A37D-6CEC1F4778D4}" dt="2020-02-18T20:27:28.802" v="2055" actId="20577"/>
          <ac:spMkLst>
            <pc:docMk/>
            <pc:sldMk cId="3615334521" sldId="262"/>
            <ac:spMk id="18" creationId="{87105D32-450C-4EC4-B3AC-DE228AD5C1BB}"/>
          </ac:spMkLst>
        </pc:spChg>
        <pc:spChg chg="mod ord">
          <ac:chgData name="JD Landgrebe" userId="921edb75-05d0-42c9-b1e2-8db0895daacc" providerId="ADAL" clId="{96BF1103-6DA9-40CB-A37D-6CEC1F4778D4}" dt="2020-02-18T20:25:25.848" v="2033" actId="14100"/>
          <ac:spMkLst>
            <pc:docMk/>
            <pc:sldMk cId="3615334521" sldId="262"/>
            <ac:spMk id="22" creationId="{A78C6EC6-B69C-4126-B52B-79E5DE166536}"/>
          </ac:spMkLst>
        </pc:spChg>
        <pc:spChg chg="mod">
          <ac:chgData name="JD Landgrebe" userId="921edb75-05d0-42c9-b1e2-8db0895daacc" providerId="ADAL" clId="{96BF1103-6DA9-40CB-A37D-6CEC1F4778D4}" dt="2020-02-18T20:25:42.037" v="2036" actId="1076"/>
          <ac:spMkLst>
            <pc:docMk/>
            <pc:sldMk cId="3615334521" sldId="262"/>
            <ac:spMk id="25" creationId="{9E2A3B21-EF03-459F-BA6D-2C37B96F3D04}"/>
          </ac:spMkLst>
        </pc:spChg>
        <pc:spChg chg="del">
          <ac:chgData name="JD Landgrebe" userId="921edb75-05d0-42c9-b1e2-8db0895daacc" providerId="ADAL" clId="{96BF1103-6DA9-40CB-A37D-6CEC1F4778D4}" dt="2020-02-18T20:22:32.209" v="2012" actId="478"/>
          <ac:spMkLst>
            <pc:docMk/>
            <pc:sldMk cId="3615334521" sldId="262"/>
            <ac:spMk id="26" creationId="{4E433338-9CF9-4CB9-87CB-094FC59E9F02}"/>
          </ac:spMkLst>
        </pc:spChg>
        <pc:picChg chg="del">
          <ac:chgData name="JD Landgrebe" userId="921edb75-05d0-42c9-b1e2-8db0895daacc" providerId="ADAL" clId="{96BF1103-6DA9-40CB-A37D-6CEC1F4778D4}" dt="2020-02-18T20:22:27.193" v="2011" actId="478"/>
          <ac:picMkLst>
            <pc:docMk/>
            <pc:sldMk cId="3615334521" sldId="262"/>
            <ac:picMk id="4" creationId="{9CB4A8F8-A1C2-4597-9F93-BEA50D9E9378}"/>
          </ac:picMkLst>
        </pc:picChg>
        <pc:picChg chg="add mod ord">
          <ac:chgData name="JD Landgrebe" userId="921edb75-05d0-42c9-b1e2-8db0895daacc" providerId="ADAL" clId="{96BF1103-6DA9-40CB-A37D-6CEC1F4778D4}" dt="2020-02-18T20:24:31.896" v="2026" actId="1076"/>
          <ac:picMkLst>
            <pc:docMk/>
            <pc:sldMk cId="3615334521" sldId="262"/>
            <ac:picMk id="21" creationId="{E2964369-BBFD-40AF-8025-95916EEC7581}"/>
          </ac:picMkLst>
        </pc:picChg>
        <pc:cxnChg chg="mod ord">
          <ac:chgData name="JD Landgrebe" userId="921edb75-05d0-42c9-b1e2-8db0895daacc" providerId="ADAL" clId="{96BF1103-6DA9-40CB-A37D-6CEC1F4778D4}" dt="2020-02-18T20:26:39.443" v="2045" actId="14100"/>
          <ac:cxnSpMkLst>
            <pc:docMk/>
            <pc:sldMk cId="3615334521" sldId="262"/>
            <ac:cxnSpMk id="7" creationId="{ABF53BC1-3574-4C61-8E32-AF23B2CBB3D0}"/>
          </ac:cxnSpMkLst>
        </pc:cxnChg>
        <pc:cxnChg chg="mod ord">
          <ac:chgData name="JD Landgrebe" userId="921edb75-05d0-42c9-b1e2-8db0895daacc" providerId="ADAL" clId="{96BF1103-6DA9-40CB-A37D-6CEC1F4778D4}" dt="2020-02-18T20:26:27.583" v="2043" actId="14100"/>
          <ac:cxnSpMkLst>
            <pc:docMk/>
            <pc:sldMk cId="3615334521" sldId="262"/>
            <ac:cxnSpMk id="16" creationId="{1B312837-004A-4DA2-A8FB-599E9B01CF3B}"/>
          </ac:cxnSpMkLst>
        </pc:cxnChg>
        <pc:cxnChg chg="mod ord">
          <ac:chgData name="JD Landgrebe" userId="921edb75-05d0-42c9-b1e2-8db0895daacc" providerId="ADAL" clId="{96BF1103-6DA9-40CB-A37D-6CEC1F4778D4}" dt="2020-02-18T20:27:55.365" v="2057" actId="14100"/>
          <ac:cxnSpMkLst>
            <pc:docMk/>
            <pc:sldMk cId="3615334521" sldId="262"/>
            <ac:cxnSpMk id="19" creationId="{AAD7EA21-EC7B-483F-9F5D-4D5956E4477F}"/>
          </ac:cxnSpMkLst>
        </pc:cxnChg>
        <pc:cxnChg chg="mod ord">
          <ac:chgData name="JD Landgrebe" userId="921edb75-05d0-42c9-b1e2-8db0895daacc" providerId="ADAL" clId="{96BF1103-6DA9-40CB-A37D-6CEC1F4778D4}" dt="2020-02-18T20:25:36.303" v="2035" actId="14100"/>
          <ac:cxnSpMkLst>
            <pc:docMk/>
            <pc:sldMk cId="3615334521" sldId="262"/>
            <ac:cxnSpMk id="23" creationId="{D31A9CBF-D90A-4221-8BE2-88CB7A7493A9}"/>
          </ac:cxnSpMkLst>
        </pc:cxnChg>
      </pc:sldChg>
      <pc:sldChg chg="addSp delSp modSp">
        <pc:chgData name="JD Landgrebe" userId="921edb75-05d0-42c9-b1e2-8db0895daacc" providerId="ADAL" clId="{96BF1103-6DA9-40CB-A37D-6CEC1F4778D4}" dt="2020-02-18T21:27:00.771" v="2490" actId="113"/>
        <pc:sldMkLst>
          <pc:docMk/>
          <pc:sldMk cId="3464965241" sldId="263"/>
        </pc:sldMkLst>
        <pc:spChg chg="mod">
          <ac:chgData name="JD Landgrebe" userId="921edb75-05d0-42c9-b1e2-8db0895daacc" providerId="ADAL" clId="{96BF1103-6DA9-40CB-A37D-6CEC1F4778D4}" dt="2020-02-18T18:45:14.313" v="858" actId="20577"/>
          <ac:spMkLst>
            <pc:docMk/>
            <pc:sldMk cId="3464965241" sldId="263"/>
            <ac:spMk id="2" creationId="{1654C810-ADF8-414F-92EC-6A0879989891}"/>
          </ac:spMkLst>
        </pc:spChg>
        <pc:spChg chg="mod">
          <ac:chgData name="JD Landgrebe" userId="921edb75-05d0-42c9-b1e2-8db0895daacc" providerId="ADAL" clId="{96BF1103-6DA9-40CB-A37D-6CEC1F4778D4}" dt="2020-02-18T21:27:00.771" v="2490" actId="113"/>
          <ac:spMkLst>
            <pc:docMk/>
            <pc:sldMk cId="3464965241" sldId="263"/>
            <ac:spMk id="3" creationId="{4114C1B1-340D-4399-9D3F-8D793DF0EE66}"/>
          </ac:spMkLst>
        </pc:spChg>
        <pc:spChg chg="add mod">
          <ac:chgData name="JD Landgrebe" userId="921edb75-05d0-42c9-b1e2-8db0895daacc" providerId="ADAL" clId="{96BF1103-6DA9-40CB-A37D-6CEC1F4778D4}" dt="2020-02-18T20:51:30.187" v="2394" actId="164"/>
          <ac:spMkLst>
            <pc:docMk/>
            <pc:sldMk cId="3464965241" sldId="263"/>
            <ac:spMk id="9" creationId="{64DED963-6D13-4FE1-AC51-3B4E6F11794E}"/>
          </ac:spMkLst>
        </pc:spChg>
        <pc:spChg chg="add mod">
          <ac:chgData name="JD Landgrebe" userId="921edb75-05d0-42c9-b1e2-8db0895daacc" providerId="ADAL" clId="{96BF1103-6DA9-40CB-A37D-6CEC1F4778D4}" dt="2020-02-18T20:51:30.187" v="2394" actId="164"/>
          <ac:spMkLst>
            <pc:docMk/>
            <pc:sldMk cId="3464965241" sldId="263"/>
            <ac:spMk id="10" creationId="{583D2352-7456-4C3D-971D-C07499C3EDCF}"/>
          </ac:spMkLst>
        </pc:spChg>
        <pc:spChg chg="add mod">
          <ac:chgData name="JD Landgrebe" userId="921edb75-05d0-42c9-b1e2-8db0895daacc" providerId="ADAL" clId="{96BF1103-6DA9-40CB-A37D-6CEC1F4778D4}" dt="2020-02-18T20:51:30.187" v="2394" actId="164"/>
          <ac:spMkLst>
            <pc:docMk/>
            <pc:sldMk cId="3464965241" sldId="263"/>
            <ac:spMk id="11" creationId="{243068C0-F820-421B-ACA7-79B4EBBE51F8}"/>
          </ac:spMkLst>
        </pc:spChg>
        <pc:grpChg chg="add mod">
          <ac:chgData name="JD Landgrebe" userId="921edb75-05d0-42c9-b1e2-8db0895daacc" providerId="ADAL" clId="{96BF1103-6DA9-40CB-A37D-6CEC1F4778D4}" dt="2020-02-18T20:51:34.077" v="2395" actId="1076"/>
          <ac:grpSpMkLst>
            <pc:docMk/>
            <pc:sldMk cId="3464965241" sldId="263"/>
            <ac:grpSpMk id="14" creationId="{68064453-CEB9-4A73-92BC-AD637A108CDA}"/>
          </ac:grpSpMkLst>
        </pc:grpChg>
        <pc:picChg chg="add del">
          <ac:chgData name="JD Landgrebe" userId="921edb75-05d0-42c9-b1e2-8db0895daacc" providerId="ADAL" clId="{96BF1103-6DA9-40CB-A37D-6CEC1F4778D4}" dt="2020-02-18T18:48:16.172" v="1050"/>
          <ac:picMkLst>
            <pc:docMk/>
            <pc:sldMk cId="3464965241" sldId="263"/>
            <ac:picMk id="4" creationId="{3E9C8CAB-2E62-466F-8734-98AD41EF71ED}"/>
          </ac:picMkLst>
        </pc:picChg>
        <pc:picChg chg="add del mod">
          <ac:chgData name="JD Landgrebe" userId="921edb75-05d0-42c9-b1e2-8db0895daacc" providerId="ADAL" clId="{96BF1103-6DA9-40CB-A37D-6CEC1F4778D4}" dt="2020-02-18T20:46:14.858" v="2353" actId="478"/>
          <ac:picMkLst>
            <pc:docMk/>
            <pc:sldMk cId="3464965241" sldId="263"/>
            <ac:picMk id="5" creationId="{B798DD4F-E5A9-4B49-903F-C28CCADA447F}"/>
          </ac:picMkLst>
        </pc:picChg>
        <pc:picChg chg="add mod">
          <ac:chgData name="JD Landgrebe" userId="921edb75-05d0-42c9-b1e2-8db0895daacc" providerId="ADAL" clId="{96BF1103-6DA9-40CB-A37D-6CEC1F4778D4}" dt="2020-02-18T20:49:57.311" v="2388" actId="1076"/>
          <ac:picMkLst>
            <pc:docMk/>
            <pc:sldMk cId="3464965241" sldId="263"/>
            <ac:picMk id="6" creationId="{739EB6C5-1508-4335-A284-070A24B69E77}"/>
          </ac:picMkLst>
        </pc:picChg>
        <pc:picChg chg="add mod">
          <ac:chgData name="JD Landgrebe" userId="921edb75-05d0-42c9-b1e2-8db0895daacc" providerId="ADAL" clId="{96BF1103-6DA9-40CB-A37D-6CEC1F4778D4}" dt="2020-02-18T20:51:30.187" v="2394" actId="164"/>
          <ac:picMkLst>
            <pc:docMk/>
            <pc:sldMk cId="3464965241" sldId="263"/>
            <ac:picMk id="8" creationId="{5F9C4BDB-FCFF-47FD-B9C8-470A2E887EF1}"/>
          </ac:picMkLst>
        </pc:picChg>
        <pc:picChg chg="add mod">
          <ac:chgData name="JD Landgrebe" userId="921edb75-05d0-42c9-b1e2-8db0895daacc" providerId="ADAL" clId="{96BF1103-6DA9-40CB-A37D-6CEC1F4778D4}" dt="2020-02-18T20:51:37.389" v="2396" actId="1076"/>
          <ac:picMkLst>
            <pc:docMk/>
            <pc:sldMk cId="3464965241" sldId="263"/>
            <ac:picMk id="13" creationId="{48EA4A64-C9E5-41EC-A556-56A1009FA49B}"/>
          </ac:picMkLst>
        </pc:picChg>
      </pc:sldChg>
      <pc:sldChg chg="addSp delSp modSp">
        <pc:chgData name="JD Landgrebe" userId="921edb75-05d0-42c9-b1e2-8db0895daacc" providerId="ADAL" clId="{96BF1103-6DA9-40CB-A37D-6CEC1F4778D4}" dt="2020-02-18T20:42:06.275" v="2352" actId="1035"/>
        <pc:sldMkLst>
          <pc:docMk/>
          <pc:sldMk cId="3310138030" sldId="265"/>
        </pc:sldMkLst>
        <pc:spChg chg="mod">
          <ac:chgData name="JD Landgrebe" userId="921edb75-05d0-42c9-b1e2-8db0895daacc" providerId="ADAL" clId="{96BF1103-6DA9-40CB-A37D-6CEC1F4778D4}" dt="2020-02-18T20:42:06.275" v="2352" actId="1035"/>
          <ac:spMkLst>
            <pc:docMk/>
            <pc:sldMk cId="3310138030" sldId="265"/>
            <ac:spMk id="6" creationId="{D58D5EF3-5E9D-4BBC-8E97-2EF09C0E71D0}"/>
          </ac:spMkLst>
        </pc:spChg>
        <pc:spChg chg="mod">
          <ac:chgData name="JD Landgrebe" userId="921edb75-05d0-42c9-b1e2-8db0895daacc" providerId="ADAL" clId="{96BF1103-6DA9-40CB-A37D-6CEC1F4778D4}" dt="2020-02-18T20:21:41.428" v="2009" actId="1076"/>
          <ac:spMkLst>
            <pc:docMk/>
            <pc:sldMk cId="3310138030" sldId="265"/>
            <ac:spMk id="7" creationId="{805410BB-13E0-420C-94DD-9BEDE948BB90}"/>
          </ac:spMkLst>
        </pc:spChg>
        <pc:spChg chg="mod">
          <ac:chgData name="JD Landgrebe" userId="921edb75-05d0-42c9-b1e2-8db0895daacc" providerId="ADAL" clId="{96BF1103-6DA9-40CB-A37D-6CEC1F4778D4}" dt="2020-02-18T20:20:29.584" v="1985" actId="1076"/>
          <ac:spMkLst>
            <pc:docMk/>
            <pc:sldMk cId="3310138030" sldId="265"/>
            <ac:spMk id="10" creationId="{415A955A-6E6F-4474-9A23-4B31AFC83BDB}"/>
          </ac:spMkLst>
        </pc:spChg>
        <pc:spChg chg="mod">
          <ac:chgData name="JD Landgrebe" userId="921edb75-05d0-42c9-b1e2-8db0895daacc" providerId="ADAL" clId="{96BF1103-6DA9-40CB-A37D-6CEC1F4778D4}" dt="2020-02-18T20:41:52.448" v="2335" actId="1076"/>
          <ac:spMkLst>
            <pc:docMk/>
            <pc:sldMk cId="3310138030" sldId="265"/>
            <ac:spMk id="11" creationId="{22A529BC-A34F-4E63-9B19-DB34252C92CD}"/>
          </ac:spMkLst>
        </pc:spChg>
        <pc:spChg chg="mod">
          <ac:chgData name="JD Landgrebe" userId="921edb75-05d0-42c9-b1e2-8db0895daacc" providerId="ADAL" clId="{96BF1103-6DA9-40CB-A37D-6CEC1F4778D4}" dt="2020-02-18T20:41:46.932" v="2334" actId="1076"/>
          <ac:spMkLst>
            <pc:docMk/>
            <pc:sldMk cId="3310138030" sldId="265"/>
            <ac:spMk id="12" creationId="{398C1918-777B-4A3D-8F0A-5BEA91763C4A}"/>
          </ac:spMkLst>
        </pc:spChg>
        <pc:spChg chg="mod">
          <ac:chgData name="JD Landgrebe" userId="921edb75-05d0-42c9-b1e2-8db0895daacc" providerId="ADAL" clId="{96BF1103-6DA9-40CB-A37D-6CEC1F4778D4}" dt="2020-02-18T20:20:08.552" v="1981" actId="14100"/>
          <ac:spMkLst>
            <pc:docMk/>
            <pc:sldMk cId="3310138030" sldId="265"/>
            <ac:spMk id="13" creationId="{A2A18BB3-8AD3-40B8-A62F-5299BBD1474C}"/>
          </ac:spMkLst>
        </pc:spChg>
        <pc:picChg chg="del">
          <ac:chgData name="JD Landgrebe" userId="921edb75-05d0-42c9-b1e2-8db0895daacc" providerId="ADAL" clId="{96BF1103-6DA9-40CB-A37D-6CEC1F4778D4}" dt="2020-02-18T20:18:30.146" v="1965" actId="478"/>
          <ac:picMkLst>
            <pc:docMk/>
            <pc:sldMk cId="3310138030" sldId="265"/>
            <ac:picMk id="4" creationId="{6DF79880-2658-40C1-8CFB-B2C5FA823B9C}"/>
          </ac:picMkLst>
        </pc:picChg>
        <pc:picChg chg="del">
          <ac:chgData name="JD Landgrebe" userId="921edb75-05d0-42c9-b1e2-8db0895daacc" providerId="ADAL" clId="{96BF1103-6DA9-40CB-A37D-6CEC1F4778D4}" dt="2020-02-18T20:18:27.880" v="1963" actId="478"/>
          <ac:picMkLst>
            <pc:docMk/>
            <pc:sldMk cId="3310138030" sldId="265"/>
            <ac:picMk id="5" creationId="{D14AA3AF-54F9-48F7-9479-36CCD4841E2A}"/>
          </ac:picMkLst>
        </pc:picChg>
        <pc:picChg chg="del">
          <ac:chgData name="JD Landgrebe" userId="921edb75-05d0-42c9-b1e2-8db0895daacc" providerId="ADAL" clId="{96BF1103-6DA9-40CB-A37D-6CEC1F4778D4}" dt="2020-02-18T20:18:29.099" v="1964" actId="478"/>
          <ac:picMkLst>
            <pc:docMk/>
            <pc:sldMk cId="3310138030" sldId="265"/>
            <ac:picMk id="8" creationId="{A05B738B-AEB9-41B5-9DFA-111203525044}"/>
          </ac:picMkLst>
        </pc:picChg>
        <pc:picChg chg="del">
          <ac:chgData name="JD Landgrebe" userId="921edb75-05d0-42c9-b1e2-8db0895daacc" providerId="ADAL" clId="{96BF1103-6DA9-40CB-A37D-6CEC1F4778D4}" dt="2020-02-18T20:18:31.490" v="1966" actId="478"/>
          <ac:picMkLst>
            <pc:docMk/>
            <pc:sldMk cId="3310138030" sldId="265"/>
            <ac:picMk id="9" creationId="{F5C78CC8-7D9D-4E9B-9DCE-4554CD257848}"/>
          </ac:picMkLst>
        </pc:picChg>
        <pc:picChg chg="add mod">
          <ac:chgData name="JD Landgrebe" userId="921edb75-05d0-42c9-b1e2-8db0895daacc" providerId="ADAL" clId="{96BF1103-6DA9-40CB-A37D-6CEC1F4778D4}" dt="2020-02-18T20:42:01.323" v="2336" actId="1076"/>
          <ac:picMkLst>
            <pc:docMk/>
            <pc:sldMk cId="3310138030" sldId="265"/>
            <ac:picMk id="15" creationId="{2964E533-7042-45D8-9222-5AC9DA55CF0D}"/>
          </ac:picMkLst>
        </pc:picChg>
        <pc:picChg chg="add mod">
          <ac:chgData name="JD Landgrebe" userId="921edb75-05d0-42c9-b1e2-8db0895daacc" providerId="ADAL" clId="{96BF1103-6DA9-40CB-A37D-6CEC1F4778D4}" dt="2020-02-18T20:20:11.818" v="1982" actId="1076"/>
          <ac:picMkLst>
            <pc:docMk/>
            <pc:sldMk cId="3310138030" sldId="265"/>
            <ac:picMk id="17" creationId="{1EDB7CD6-3FF6-485B-8C6B-4BDC13CE7CAF}"/>
          </ac:picMkLst>
        </pc:picChg>
        <pc:picChg chg="add mod">
          <ac:chgData name="JD Landgrebe" userId="921edb75-05d0-42c9-b1e2-8db0895daacc" providerId="ADAL" clId="{96BF1103-6DA9-40CB-A37D-6CEC1F4778D4}" dt="2020-02-18T20:41:46.932" v="2334" actId="1076"/>
          <ac:picMkLst>
            <pc:docMk/>
            <pc:sldMk cId="3310138030" sldId="265"/>
            <ac:picMk id="19" creationId="{51D71FF6-A82D-4170-A638-5EEA391AC7C9}"/>
          </ac:picMkLst>
        </pc:picChg>
        <pc:picChg chg="add mod">
          <ac:chgData name="JD Landgrebe" userId="921edb75-05d0-42c9-b1e2-8db0895daacc" providerId="ADAL" clId="{96BF1103-6DA9-40CB-A37D-6CEC1F4778D4}" dt="2020-02-18T20:41:52.448" v="2335" actId="1076"/>
          <ac:picMkLst>
            <pc:docMk/>
            <pc:sldMk cId="3310138030" sldId="265"/>
            <ac:picMk id="21" creationId="{39060473-48BA-4AE3-9A1A-1E41B8962D99}"/>
          </ac:picMkLst>
        </pc:picChg>
      </pc:sldChg>
      <pc:sldChg chg="addSp delSp modSp add">
        <pc:chgData name="JD Landgrebe" userId="921edb75-05d0-42c9-b1e2-8db0895daacc" providerId="ADAL" clId="{96BF1103-6DA9-40CB-A37D-6CEC1F4778D4}" dt="2020-02-18T21:27:54.302" v="2508"/>
        <pc:sldMkLst>
          <pc:docMk/>
          <pc:sldMk cId="4032344838" sldId="266"/>
        </pc:sldMkLst>
        <pc:spChg chg="mod">
          <ac:chgData name="JD Landgrebe" userId="921edb75-05d0-42c9-b1e2-8db0895daacc" providerId="ADAL" clId="{96BF1103-6DA9-40CB-A37D-6CEC1F4778D4}" dt="2020-02-18T21:23:27.736" v="2441" actId="20577"/>
          <ac:spMkLst>
            <pc:docMk/>
            <pc:sldMk cId="4032344838" sldId="266"/>
            <ac:spMk id="2" creationId="{47144D05-D3D8-47B6-A66F-410337D11C8D}"/>
          </ac:spMkLst>
        </pc:spChg>
        <pc:spChg chg="mod">
          <ac:chgData name="JD Landgrebe" userId="921edb75-05d0-42c9-b1e2-8db0895daacc" providerId="ADAL" clId="{96BF1103-6DA9-40CB-A37D-6CEC1F4778D4}" dt="2020-02-18T21:27:54.302" v="2508"/>
          <ac:spMkLst>
            <pc:docMk/>
            <pc:sldMk cId="4032344838" sldId="266"/>
            <ac:spMk id="3" creationId="{AC414EC2-E8E6-4D34-AE93-4534EC0FFDA3}"/>
          </ac:spMkLst>
        </pc:spChg>
        <pc:picChg chg="add del mod">
          <ac:chgData name="JD Landgrebe" userId="921edb75-05d0-42c9-b1e2-8db0895daacc" providerId="ADAL" clId="{96BF1103-6DA9-40CB-A37D-6CEC1F4778D4}" dt="2020-02-18T21:19:15.659" v="2400" actId="931"/>
          <ac:picMkLst>
            <pc:docMk/>
            <pc:sldMk cId="4032344838" sldId="266"/>
            <ac:picMk id="5" creationId="{47795186-0802-4811-94DB-2223815BE4F0}"/>
          </ac:picMkLst>
        </pc:picChg>
        <pc:picChg chg="add mod">
          <ac:chgData name="JD Landgrebe" userId="921edb75-05d0-42c9-b1e2-8db0895daacc" providerId="ADAL" clId="{96BF1103-6DA9-40CB-A37D-6CEC1F4778D4}" dt="2020-02-18T21:22:48.408" v="2433" actId="1076"/>
          <ac:picMkLst>
            <pc:docMk/>
            <pc:sldMk cId="4032344838" sldId="266"/>
            <ac:picMk id="7" creationId="{2C17F590-E82C-465B-B922-4398EDC888B9}"/>
          </ac:picMkLst>
        </pc:picChg>
        <pc:picChg chg="add mod">
          <ac:chgData name="JD Landgrebe" userId="921edb75-05d0-42c9-b1e2-8db0895daacc" providerId="ADAL" clId="{96BF1103-6DA9-40CB-A37D-6CEC1F4778D4}" dt="2020-02-18T21:21:51.690" v="2410" actId="1076"/>
          <ac:picMkLst>
            <pc:docMk/>
            <pc:sldMk cId="4032344838" sldId="266"/>
            <ac:picMk id="9" creationId="{2ED15113-A868-4CD3-8DA9-7DB28F895301}"/>
          </ac:picMkLst>
        </pc:picChg>
        <pc:picChg chg="add mod">
          <ac:chgData name="JD Landgrebe" userId="921edb75-05d0-42c9-b1e2-8db0895daacc" providerId="ADAL" clId="{96BF1103-6DA9-40CB-A37D-6CEC1F4778D4}" dt="2020-02-18T21:22:51.018" v="2434" actId="1076"/>
          <ac:picMkLst>
            <pc:docMk/>
            <pc:sldMk cId="4032344838" sldId="266"/>
            <ac:picMk id="11" creationId="{E8F31C6A-79D2-4BBF-AE62-4FC892EC1007}"/>
          </ac:picMkLst>
        </pc:picChg>
        <pc:picChg chg="add mod">
          <ac:chgData name="JD Landgrebe" userId="921edb75-05d0-42c9-b1e2-8db0895daacc" providerId="ADAL" clId="{96BF1103-6DA9-40CB-A37D-6CEC1F4778D4}" dt="2020-02-18T21:22:57.596" v="2435" actId="1076"/>
          <ac:picMkLst>
            <pc:docMk/>
            <pc:sldMk cId="4032344838" sldId="266"/>
            <ac:picMk id="13" creationId="{BDE7C5D9-9029-4E2A-9A04-573D5C4179D0}"/>
          </ac:picMkLst>
        </pc:picChg>
      </pc:sldChg>
      <pc:sldChg chg="addSp delSp modSp add">
        <pc:chgData name="JD Landgrebe" userId="921edb75-05d0-42c9-b1e2-8db0895daacc" providerId="ADAL" clId="{96BF1103-6DA9-40CB-A37D-6CEC1F4778D4}" dt="2020-02-18T21:51:10.321" v="3041" actId="20577"/>
        <pc:sldMkLst>
          <pc:docMk/>
          <pc:sldMk cId="1481202227" sldId="267"/>
        </pc:sldMkLst>
        <pc:spChg chg="mod">
          <ac:chgData name="JD Landgrebe" userId="921edb75-05d0-42c9-b1e2-8db0895daacc" providerId="ADAL" clId="{96BF1103-6DA9-40CB-A37D-6CEC1F4778D4}" dt="2020-02-18T21:23:34.049" v="2442" actId="20577"/>
          <ac:spMkLst>
            <pc:docMk/>
            <pc:sldMk cId="1481202227" sldId="267"/>
            <ac:spMk id="2" creationId="{47000ED2-28E5-432C-9AB6-82E41C3571C2}"/>
          </ac:spMkLst>
        </pc:spChg>
        <pc:spChg chg="del">
          <ac:chgData name="JD Landgrebe" userId="921edb75-05d0-42c9-b1e2-8db0895daacc" providerId="ADAL" clId="{96BF1103-6DA9-40CB-A37D-6CEC1F4778D4}" dt="2020-02-18T21:23:58.177" v="2443" actId="931"/>
          <ac:spMkLst>
            <pc:docMk/>
            <pc:sldMk cId="1481202227" sldId="267"/>
            <ac:spMk id="3" creationId="{61BF7296-ABD2-4A78-A3C8-E4BA55B3B34D}"/>
          </ac:spMkLst>
        </pc:spChg>
        <pc:spChg chg="add mod">
          <ac:chgData name="JD Landgrebe" userId="921edb75-05d0-42c9-b1e2-8db0895daacc" providerId="ADAL" clId="{96BF1103-6DA9-40CB-A37D-6CEC1F4778D4}" dt="2020-02-18T21:30:49.818" v="2793" actId="164"/>
          <ac:spMkLst>
            <pc:docMk/>
            <pc:sldMk cId="1481202227" sldId="267"/>
            <ac:spMk id="14" creationId="{EDFACD39-D9B7-4517-AA06-103818FFBECF}"/>
          </ac:spMkLst>
        </pc:spChg>
        <pc:spChg chg="add mod">
          <ac:chgData name="JD Landgrebe" userId="921edb75-05d0-42c9-b1e2-8db0895daacc" providerId="ADAL" clId="{96BF1103-6DA9-40CB-A37D-6CEC1F4778D4}" dt="2020-02-18T21:30:49.818" v="2793" actId="164"/>
          <ac:spMkLst>
            <pc:docMk/>
            <pc:sldMk cId="1481202227" sldId="267"/>
            <ac:spMk id="15" creationId="{61DBBB32-28DB-416E-BC93-D0172455F4FD}"/>
          </ac:spMkLst>
        </pc:spChg>
        <pc:spChg chg="add mod">
          <ac:chgData name="JD Landgrebe" userId="921edb75-05d0-42c9-b1e2-8db0895daacc" providerId="ADAL" clId="{96BF1103-6DA9-40CB-A37D-6CEC1F4778D4}" dt="2020-02-18T21:30:49.818" v="2793" actId="164"/>
          <ac:spMkLst>
            <pc:docMk/>
            <pc:sldMk cId="1481202227" sldId="267"/>
            <ac:spMk id="16" creationId="{20AC66AC-1BD5-4ED0-BB55-3DE8CA422FA3}"/>
          </ac:spMkLst>
        </pc:spChg>
        <pc:spChg chg="add mod">
          <ac:chgData name="JD Landgrebe" userId="921edb75-05d0-42c9-b1e2-8db0895daacc" providerId="ADAL" clId="{96BF1103-6DA9-40CB-A37D-6CEC1F4778D4}" dt="2020-02-18T21:51:10.321" v="3041" actId="20577"/>
          <ac:spMkLst>
            <pc:docMk/>
            <pc:sldMk cId="1481202227" sldId="267"/>
            <ac:spMk id="17" creationId="{D54BFA0E-947E-41F0-9626-960AA44CFE33}"/>
          </ac:spMkLst>
        </pc:spChg>
        <pc:spChg chg="add mod">
          <ac:chgData name="JD Landgrebe" userId="921edb75-05d0-42c9-b1e2-8db0895daacc" providerId="ADAL" clId="{96BF1103-6DA9-40CB-A37D-6CEC1F4778D4}" dt="2020-02-18T21:36:28.318" v="2859" actId="1076"/>
          <ac:spMkLst>
            <pc:docMk/>
            <pc:sldMk cId="1481202227" sldId="267"/>
            <ac:spMk id="19" creationId="{BC8D98B3-C578-49C2-9D92-9E3005027252}"/>
          </ac:spMkLst>
        </pc:spChg>
        <pc:spChg chg="add mod">
          <ac:chgData name="JD Landgrebe" userId="921edb75-05d0-42c9-b1e2-8db0895daacc" providerId="ADAL" clId="{96BF1103-6DA9-40CB-A37D-6CEC1F4778D4}" dt="2020-02-18T21:36:14.224" v="2857" actId="1076"/>
          <ac:spMkLst>
            <pc:docMk/>
            <pc:sldMk cId="1481202227" sldId="267"/>
            <ac:spMk id="20" creationId="{71D44E97-7424-468A-8BDE-DA7CAE457F08}"/>
          </ac:spMkLst>
        </pc:spChg>
        <pc:spChg chg="add mod">
          <ac:chgData name="JD Landgrebe" userId="921edb75-05d0-42c9-b1e2-8db0895daacc" providerId="ADAL" clId="{96BF1103-6DA9-40CB-A37D-6CEC1F4778D4}" dt="2020-02-18T21:36:47.943" v="2878" actId="1076"/>
          <ac:spMkLst>
            <pc:docMk/>
            <pc:sldMk cId="1481202227" sldId="267"/>
            <ac:spMk id="23" creationId="{F1B6F4EA-3556-479E-98A6-A80284AD2292}"/>
          </ac:spMkLst>
        </pc:spChg>
        <pc:spChg chg="add mod">
          <ac:chgData name="JD Landgrebe" userId="921edb75-05d0-42c9-b1e2-8db0895daacc" providerId="ADAL" clId="{96BF1103-6DA9-40CB-A37D-6CEC1F4778D4}" dt="2020-02-18T21:37:26.617" v="2881" actId="207"/>
          <ac:spMkLst>
            <pc:docMk/>
            <pc:sldMk cId="1481202227" sldId="267"/>
            <ac:spMk id="24" creationId="{6FAEFDE3-EAD3-4990-A838-676F55197D79}"/>
          </ac:spMkLst>
        </pc:spChg>
        <pc:spChg chg="add mod">
          <ac:chgData name="JD Landgrebe" userId="921edb75-05d0-42c9-b1e2-8db0895daacc" providerId="ADAL" clId="{96BF1103-6DA9-40CB-A37D-6CEC1F4778D4}" dt="2020-02-18T21:37:39.977" v="2884" actId="14100"/>
          <ac:spMkLst>
            <pc:docMk/>
            <pc:sldMk cId="1481202227" sldId="267"/>
            <ac:spMk id="25" creationId="{EC7C875C-EA7B-4622-B545-C342190C8391}"/>
          </ac:spMkLst>
        </pc:spChg>
        <pc:spChg chg="add mod">
          <ac:chgData name="JD Landgrebe" userId="921edb75-05d0-42c9-b1e2-8db0895daacc" providerId="ADAL" clId="{96BF1103-6DA9-40CB-A37D-6CEC1F4778D4}" dt="2020-02-18T21:37:50.461" v="2886" actId="1076"/>
          <ac:spMkLst>
            <pc:docMk/>
            <pc:sldMk cId="1481202227" sldId="267"/>
            <ac:spMk id="26" creationId="{19D28ABA-E674-47AC-A879-484E05193895}"/>
          </ac:spMkLst>
        </pc:spChg>
        <pc:spChg chg="add mod">
          <ac:chgData name="JD Landgrebe" userId="921edb75-05d0-42c9-b1e2-8db0895daacc" providerId="ADAL" clId="{96BF1103-6DA9-40CB-A37D-6CEC1F4778D4}" dt="2020-02-18T21:38:08.680" v="2889" actId="14100"/>
          <ac:spMkLst>
            <pc:docMk/>
            <pc:sldMk cId="1481202227" sldId="267"/>
            <ac:spMk id="27" creationId="{EF8BAAA3-5920-4AD5-BB9A-F64B33DB8DB8}"/>
          </ac:spMkLst>
        </pc:spChg>
        <pc:spChg chg="add mod">
          <ac:chgData name="JD Landgrebe" userId="921edb75-05d0-42c9-b1e2-8db0895daacc" providerId="ADAL" clId="{96BF1103-6DA9-40CB-A37D-6CEC1F4778D4}" dt="2020-02-18T21:38:22.555" v="2892" actId="14100"/>
          <ac:spMkLst>
            <pc:docMk/>
            <pc:sldMk cId="1481202227" sldId="267"/>
            <ac:spMk id="28" creationId="{BD79232B-658B-40A3-914F-05556AF2E52C}"/>
          </ac:spMkLst>
        </pc:spChg>
        <pc:spChg chg="add del mod">
          <ac:chgData name="JD Landgrebe" userId="921edb75-05d0-42c9-b1e2-8db0895daacc" providerId="ADAL" clId="{96BF1103-6DA9-40CB-A37D-6CEC1F4778D4}" dt="2020-02-18T21:38:50.679" v="2898" actId="478"/>
          <ac:spMkLst>
            <pc:docMk/>
            <pc:sldMk cId="1481202227" sldId="267"/>
            <ac:spMk id="29" creationId="{C0D724B6-6762-47CF-8F23-988DB7F0EFB8}"/>
          </ac:spMkLst>
        </pc:spChg>
        <pc:spChg chg="add mod">
          <ac:chgData name="JD Landgrebe" userId="921edb75-05d0-42c9-b1e2-8db0895daacc" providerId="ADAL" clId="{96BF1103-6DA9-40CB-A37D-6CEC1F4778D4}" dt="2020-02-18T21:38:47.898" v="2897" actId="14100"/>
          <ac:spMkLst>
            <pc:docMk/>
            <pc:sldMk cId="1481202227" sldId="267"/>
            <ac:spMk id="30" creationId="{3B317E2B-89C8-4C9F-B57F-C1A21A628959}"/>
          </ac:spMkLst>
        </pc:spChg>
        <pc:spChg chg="add mod">
          <ac:chgData name="JD Landgrebe" userId="921edb75-05d0-42c9-b1e2-8db0895daacc" providerId="ADAL" clId="{96BF1103-6DA9-40CB-A37D-6CEC1F4778D4}" dt="2020-02-18T21:39:00.789" v="2900" actId="1076"/>
          <ac:spMkLst>
            <pc:docMk/>
            <pc:sldMk cId="1481202227" sldId="267"/>
            <ac:spMk id="31" creationId="{711AEABB-048D-4E65-A31E-178729088C3B}"/>
          </ac:spMkLst>
        </pc:spChg>
        <pc:spChg chg="add mod">
          <ac:chgData name="JD Landgrebe" userId="921edb75-05d0-42c9-b1e2-8db0895daacc" providerId="ADAL" clId="{96BF1103-6DA9-40CB-A37D-6CEC1F4778D4}" dt="2020-02-18T21:39:26.320" v="2908" actId="1037"/>
          <ac:spMkLst>
            <pc:docMk/>
            <pc:sldMk cId="1481202227" sldId="267"/>
            <ac:spMk id="32" creationId="{AB68E727-1494-47FC-B4CD-F32B9B209517}"/>
          </ac:spMkLst>
        </pc:spChg>
        <pc:spChg chg="add mod">
          <ac:chgData name="JD Landgrebe" userId="921edb75-05d0-42c9-b1e2-8db0895daacc" providerId="ADAL" clId="{96BF1103-6DA9-40CB-A37D-6CEC1F4778D4}" dt="2020-02-18T21:39:52.632" v="2913" actId="14100"/>
          <ac:spMkLst>
            <pc:docMk/>
            <pc:sldMk cId="1481202227" sldId="267"/>
            <ac:spMk id="33" creationId="{C8EB37B8-18BE-4B8B-8772-A76F1C51EC11}"/>
          </ac:spMkLst>
        </pc:spChg>
        <pc:spChg chg="add mod">
          <ac:chgData name="JD Landgrebe" userId="921edb75-05d0-42c9-b1e2-8db0895daacc" providerId="ADAL" clId="{96BF1103-6DA9-40CB-A37D-6CEC1F4778D4}" dt="2020-02-18T21:40:16.149" v="2917" actId="14100"/>
          <ac:spMkLst>
            <pc:docMk/>
            <pc:sldMk cId="1481202227" sldId="267"/>
            <ac:spMk id="34" creationId="{A7EBE6B0-B19D-44A0-BDE4-551F18706A83}"/>
          </ac:spMkLst>
        </pc:spChg>
        <pc:spChg chg="add mod">
          <ac:chgData name="JD Landgrebe" userId="921edb75-05d0-42c9-b1e2-8db0895daacc" providerId="ADAL" clId="{96BF1103-6DA9-40CB-A37D-6CEC1F4778D4}" dt="2020-02-18T21:40:32.805" v="2920" actId="14100"/>
          <ac:spMkLst>
            <pc:docMk/>
            <pc:sldMk cId="1481202227" sldId="267"/>
            <ac:spMk id="35" creationId="{B8A27537-0EF1-45B2-8C09-E583BE5B9B12}"/>
          </ac:spMkLst>
        </pc:spChg>
        <pc:spChg chg="add mod">
          <ac:chgData name="JD Landgrebe" userId="921edb75-05d0-42c9-b1e2-8db0895daacc" providerId="ADAL" clId="{96BF1103-6DA9-40CB-A37D-6CEC1F4778D4}" dt="2020-02-18T21:40:39.289" v="2922" actId="1076"/>
          <ac:spMkLst>
            <pc:docMk/>
            <pc:sldMk cId="1481202227" sldId="267"/>
            <ac:spMk id="36" creationId="{EDB2B154-F99D-440A-869F-7F75077202D6}"/>
          </ac:spMkLst>
        </pc:spChg>
        <pc:spChg chg="add mod">
          <ac:chgData name="JD Landgrebe" userId="921edb75-05d0-42c9-b1e2-8db0895daacc" providerId="ADAL" clId="{96BF1103-6DA9-40CB-A37D-6CEC1F4778D4}" dt="2020-02-18T21:44:06.242" v="2958" actId="1076"/>
          <ac:spMkLst>
            <pc:docMk/>
            <pc:sldMk cId="1481202227" sldId="267"/>
            <ac:spMk id="37" creationId="{6ED1957E-7F33-4491-AB63-44631BDB172A}"/>
          </ac:spMkLst>
        </pc:spChg>
        <pc:spChg chg="add mod">
          <ac:chgData name="JD Landgrebe" userId="921edb75-05d0-42c9-b1e2-8db0895daacc" providerId="ADAL" clId="{96BF1103-6DA9-40CB-A37D-6CEC1F4778D4}" dt="2020-02-18T21:44:13.086" v="2959" actId="1076"/>
          <ac:spMkLst>
            <pc:docMk/>
            <pc:sldMk cId="1481202227" sldId="267"/>
            <ac:spMk id="38" creationId="{222539E4-79B8-438C-A50A-6E1A83A75B03}"/>
          </ac:spMkLst>
        </pc:spChg>
        <pc:spChg chg="add mod">
          <ac:chgData name="JD Landgrebe" userId="921edb75-05d0-42c9-b1e2-8db0895daacc" providerId="ADAL" clId="{96BF1103-6DA9-40CB-A37D-6CEC1F4778D4}" dt="2020-02-18T21:44:57.070" v="2960" actId="1076"/>
          <ac:spMkLst>
            <pc:docMk/>
            <pc:sldMk cId="1481202227" sldId="267"/>
            <ac:spMk id="39" creationId="{5A02E08C-09CA-40A6-8EF0-D58705C4ADCA}"/>
          </ac:spMkLst>
        </pc:spChg>
        <pc:spChg chg="add mod">
          <ac:chgData name="JD Landgrebe" userId="921edb75-05d0-42c9-b1e2-8db0895daacc" providerId="ADAL" clId="{96BF1103-6DA9-40CB-A37D-6CEC1F4778D4}" dt="2020-02-18T21:45:07.883" v="2961" actId="1076"/>
          <ac:spMkLst>
            <pc:docMk/>
            <pc:sldMk cId="1481202227" sldId="267"/>
            <ac:spMk id="40" creationId="{082B185A-5BD1-4505-B00F-DD344802E915}"/>
          </ac:spMkLst>
        </pc:spChg>
        <pc:spChg chg="add mod">
          <ac:chgData name="JD Landgrebe" userId="921edb75-05d0-42c9-b1e2-8db0895daacc" providerId="ADAL" clId="{96BF1103-6DA9-40CB-A37D-6CEC1F4778D4}" dt="2020-02-18T21:45:17.197" v="2962" actId="1076"/>
          <ac:spMkLst>
            <pc:docMk/>
            <pc:sldMk cId="1481202227" sldId="267"/>
            <ac:spMk id="41" creationId="{821C3DB2-9E1A-4EE3-8D22-B2F5EF6F65BC}"/>
          </ac:spMkLst>
        </pc:spChg>
        <pc:spChg chg="add mod">
          <ac:chgData name="JD Landgrebe" userId="921edb75-05d0-42c9-b1e2-8db0895daacc" providerId="ADAL" clId="{96BF1103-6DA9-40CB-A37D-6CEC1F4778D4}" dt="2020-02-18T21:45:27.259" v="2964" actId="1076"/>
          <ac:spMkLst>
            <pc:docMk/>
            <pc:sldMk cId="1481202227" sldId="267"/>
            <ac:spMk id="42" creationId="{39940567-F797-443E-B80A-A60EBDF967A4}"/>
          </ac:spMkLst>
        </pc:spChg>
        <pc:spChg chg="add mod">
          <ac:chgData name="JD Landgrebe" userId="921edb75-05d0-42c9-b1e2-8db0895daacc" providerId="ADAL" clId="{96BF1103-6DA9-40CB-A37D-6CEC1F4778D4}" dt="2020-02-18T21:45:43.196" v="2965" actId="1076"/>
          <ac:spMkLst>
            <pc:docMk/>
            <pc:sldMk cId="1481202227" sldId="267"/>
            <ac:spMk id="43" creationId="{7B475863-58EF-4CD8-BCAF-579C0D3FF243}"/>
          </ac:spMkLst>
        </pc:spChg>
        <pc:spChg chg="add mod">
          <ac:chgData name="JD Landgrebe" userId="921edb75-05d0-42c9-b1e2-8db0895daacc" providerId="ADAL" clId="{96BF1103-6DA9-40CB-A37D-6CEC1F4778D4}" dt="2020-02-18T21:43:11.757" v="2953" actId="1076"/>
          <ac:spMkLst>
            <pc:docMk/>
            <pc:sldMk cId="1481202227" sldId="267"/>
            <ac:spMk id="44" creationId="{6D261C61-E766-48AF-AD22-12F47D80B202}"/>
          </ac:spMkLst>
        </pc:spChg>
        <pc:spChg chg="add mod">
          <ac:chgData name="JD Landgrebe" userId="921edb75-05d0-42c9-b1e2-8db0895daacc" providerId="ADAL" clId="{96BF1103-6DA9-40CB-A37D-6CEC1F4778D4}" dt="2020-02-18T21:43:27.351" v="2955" actId="1076"/>
          <ac:spMkLst>
            <pc:docMk/>
            <pc:sldMk cId="1481202227" sldId="267"/>
            <ac:spMk id="45" creationId="{FAE182CA-6659-4FD6-A752-2F230D165928}"/>
          </ac:spMkLst>
        </pc:spChg>
        <pc:spChg chg="add mod">
          <ac:chgData name="JD Landgrebe" userId="921edb75-05d0-42c9-b1e2-8db0895daacc" providerId="ADAL" clId="{96BF1103-6DA9-40CB-A37D-6CEC1F4778D4}" dt="2020-02-18T21:43:40.445" v="2957" actId="1076"/>
          <ac:spMkLst>
            <pc:docMk/>
            <pc:sldMk cId="1481202227" sldId="267"/>
            <ac:spMk id="46" creationId="{803E1191-7CA1-4D1C-936E-83CDD2339330}"/>
          </ac:spMkLst>
        </pc:spChg>
        <pc:spChg chg="add del">
          <ac:chgData name="JD Landgrebe" userId="921edb75-05d0-42c9-b1e2-8db0895daacc" providerId="ADAL" clId="{96BF1103-6DA9-40CB-A37D-6CEC1F4778D4}" dt="2020-02-18T21:46:22.993" v="2969"/>
          <ac:spMkLst>
            <pc:docMk/>
            <pc:sldMk cId="1481202227" sldId="267"/>
            <ac:spMk id="47" creationId="{8535FA05-683A-4C32-9F97-A00A906675AF}"/>
          </ac:spMkLst>
        </pc:spChg>
        <pc:spChg chg="add del">
          <ac:chgData name="JD Landgrebe" userId="921edb75-05d0-42c9-b1e2-8db0895daacc" providerId="ADAL" clId="{96BF1103-6DA9-40CB-A37D-6CEC1F4778D4}" dt="2020-02-18T21:46:22.993" v="2969"/>
          <ac:spMkLst>
            <pc:docMk/>
            <pc:sldMk cId="1481202227" sldId="267"/>
            <ac:spMk id="48" creationId="{FC53F54B-3406-4E61-AAD3-A4432DEDD0AF}"/>
          </ac:spMkLst>
        </pc:spChg>
        <pc:spChg chg="add mod">
          <ac:chgData name="JD Landgrebe" userId="921edb75-05d0-42c9-b1e2-8db0895daacc" providerId="ADAL" clId="{96BF1103-6DA9-40CB-A37D-6CEC1F4778D4}" dt="2020-02-18T21:46:54.244" v="2972" actId="14100"/>
          <ac:spMkLst>
            <pc:docMk/>
            <pc:sldMk cId="1481202227" sldId="267"/>
            <ac:spMk id="49" creationId="{0D719601-841E-480C-B850-B982E9A8DC0A}"/>
          </ac:spMkLst>
        </pc:spChg>
        <pc:spChg chg="add mod">
          <ac:chgData name="JD Landgrebe" userId="921edb75-05d0-42c9-b1e2-8db0895daacc" providerId="ADAL" clId="{96BF1103-6DA9-40CB-A37D-6CEC1F4778D4}" dt="2020-02-18T21:46:58.805" v="2974" actId="20577"/>
          <ac:spMkLst>
            <pc:docMk/>
            <pc:sldMk cId="1481202227" sldId="267"/>
            <ac:spMk id="50" creationId="{04140F0A-3A6F-4E4D-8633-303254012239}"/>
          </ac:spMkLst>
        </pc:spChg>
        <pc:spChg chg="add mod">
          <ac:chgData name="JD Landgrebe" userId="921edb75-05d0-42c9-b1e2-8db0895daacc" providerId="ADAL" clId="{96BF1103-6DA9-40CB-A37D-6CEC1F4778D4}" dt="2020-02-18T21:47:16.633" v="2976" actId="1076"/>
          <ac:spMkLst>
            <pc:docMk/>
            <pc:sldMk cId="1481202227" sldId="267"/>
            <ac:spMk id="51" creationId="{0ACCFE4F-39BF-409D-89AE-F2717918BB6B}"/>
          </ac:spMkLst>
        </pc:spChg>
        <pc:spChg chg="add mod">
          <ac:chgData name="JD Landgrebe" userId="921edb75-05d0-42c9-b1e2-8db0895daacc" providerId="ADAL" clId="{96BF1103-6DA9-40CB-A37D-6CEC1F4778D4}" dt="2020-02-18T21:47:21.977" v="2978" actId="20577"/>
          <ac:spMkLst>
            <pc:docMk/>
            <pc:sldMk cId="1481202227" sldId="267"/>
            <ac:spMk id="52" creationId="{9473AB44-CEDB-42DE-A01C-E67C57E23BB0}"/>
          </ac:spMkLst>
        </pc:spChg>
        <pc:spChg chg="add mod">
          <ac:chgData name="JD Landgrebe" userId="921edb75-05d0-42c9-b1e2-8db0895daacc" providerId="ADAL" clId="{96BF1103-6DA9-40CB-A37D-6CEC1F4778D4}" dt="2020-02-18T21:47:55.102" v="2981" actId="14100"/>
          <ac:spMkLst>
            <pc:docMk/>
            <pc:sldMk cId="1481202227" sldId="267"/>
            <ac:spMk id="53" creationId="{07456EDF-49F0-4228-AF54-4ABA6A38AD2E}"/>
          </ac:spMkLst>
        </pc:spChg>
        <pc:spChg chg="add mod">
          <ac:chgData name="JD Landgrebe" userId="921edb75-05d0-42c9-b1e2-8db0895daacc" providerId="ADAL" clId="{96BF1103-6DA9-40CB-A37D-6CEC1F4778D4}" dt="2020-02-18T21:48:11.603" v="2984" actId="20577"/>
          <ac:spMkLst>
            <pc:docMk/>
            <pc:sldMk cId="1481202227" sldId="267"/>
            <ac:spMk id="54" creationId="{DD1B6AFD-B9DD-43CA-BBD5-8FC1E9FAD53E}"/>
          </ac:spMkLst>
        </pc:spChg>
        <pc:spChg chg="add mod">
          <ac:chgData name="JD Landgrebe" userId="921edb75-05d0-42c9-b1e2-8db0895daacc" providerId="ADAL" clId="{96BF1103-6DA9-40CB-A37D-6CEC1F4778D4}" dt="2020-02-18T21:48:49.180" v="2987" actId="1076"/>
          <ac:spMkLst>
            <pc:docMk/>
            <pc:sldMk cId="1481202227" sldId="267"/>
            <ac:spMk id="55" creationId="{24A020CE-F15F-469F-AF92-ACA0F6601FB0}"/>
          </ac:spMkLst>
        </pc:spChg>
        <pc:spChg chg="add mod">
          <ac:chgData name="JD Landgrebe" userId="921edb75-05d0-42c9-b1e2-8db0895daacc" providerId="ADAL" clId="{96BF1103-6DA9-40CB-A37D-6CEC1F4778D4}" dt="2020-02-18T21:48:57.930" v="2989" actId="20577"/>
          <ac:spMkLst>
            <pc:docMk/>
            <pc:sldMk cId="1481202227" sldId="267"/>
            <ac:spMk id="56" creationId="{0CB23051-56B6-45EC-809B-EFB62122700E}"/>
          </ac:spMkLst>
        </pc:spChg>
        <pc:grpChg chg="add mod">
          <ac:chgData name="JD Landgrebe" userId="921edb75-05d0-42c9-b1e2-8db0895daacc" providerId="ADAL" clId="{96BF1103-6DA9-40CB-A37D-6CEC1F4778D4}" dt="2020-02-18T21:50:28.384" v="3038" actId="1076"/>
          <ac:grpSpMkLst>
            <pc:docMk/>
            <pc:sldMk cId="1481202227" sldId="267"/>
            <ac:grpSpMk id="18" creationId="{8C593B09-83F8-4AC9-A071-ED9F3EADE450}"/>
          </ac:grpSpMkLst>
        </pc:grpChg>
        <pc:picChg chg="add mod">
          <ac:chgData name="JD Landgrebe" userId="921edb75-05d0-42c9-b1e2-8db0895daacc" providerId="ADAL" clId="{96BF1103-6DA9-40CB-A37D-6CEC1F4778D4}" dt="2020-02-18T21:39:40.508" v="2911" actId="1076"/>
          <ac:picMkLst>
            <pc:docMk/>
            <pc:sldMk cId="1481202227" sldId="267"/>
            <ac:picMk id="5" creationId="{6EEF594A-BE10-470F-93BD-A261F4F071CC}"/>
          </ac:picMkLst>
        </pc:picChg>
        <pc:picChg chg="add del mod">
          <ac:chgData name="JD Landgrebe" userId="921edb75-05d0-42c9-b1e2-8db0895daacc" providerId="ADAL" clId="{96BF1103-6DA9-40CB-A37D-6CEC1F4778D4}" dt="2020-02-18T21:25:08.506" v="2462" actId="478"/>
          <ac:picMkLst>
            <pc:docMk/>
            <pc:sldMk cId="1481202227" sldId="267"/>
            <ac:picMk id="7" creationId="{6A19B00E-1300-4D36-A6C7-AE66BC04D688}"/>
          </ac:picMkLst>
        </pc:picChg>
        <pc:picChg chg="add mod">
          <ac:chgData name="JD Landgrebe" userId="921edb75-05d0-42c9-b1e2-8db0895daacc" providerId="ADAL" clId="{96BF1103-6DA9-40CB-A37D-6CEC1F4778D4}" dt="2020-02-18T21:30:49.818" v="2793" actId="164"/>
          <ac:picMkLst>
            <pc:docMk/>
            <pc:sldMk cId="1481202227" sldId="267"/>
            <ac:picMk id="9" creationId="{5833EC93-7605-4654-95F6-1A0F770CCB49}"/>
          </ac:picMkLst>
        </pc:picChg>
        <pc:picChg chg="add mod">
          <ac:chgData name="JD Landgrebe" userId="921edb75-05d0-42c9-b1e2-8db0895daacc" providerId="ADAL" clId="{96BF1103-6DA9-40CB-A37D-6CEC1F4778D4}" dt="2020-02-18T21:46:12.415" v="2968" actId="1076"/>
          <ac:picMkLst>
            <pc:docMk/>
            <pc:sldMk cId="1481202227" sldId="267"/>
            <ac:picMk id="11" creationId="{7F267BD4-7CC9-4F54-850D-4916F2924652}"/>
          </ac:picMkLst>
        </pc:picChg>
        <pc:picChg chg="add del mod">
          <ac:chgData name="JD Landgrebe" userId="921edb75-05d0-42c9-b1e2-8db0895daacc" providerId="ADAL" clId="{96BF1103-6DA9-40CB-A37D-6CEC1F4778D4}" dt="2020-02-18T21:24:04.443" v="2454" actId="478"/>
          <ac:picMkLst>
            <pc:docMk/>
            <pc:sldMk cId="1481202227" sldId="267"/>
            <ac:picMk id="13" creationId="{7A039961-D034-4F36-886D-42034F79FD52}"/>
          </ac:picMkLst>
        </pc:picChg>
        <pc:picChg chg="add mod">
          <ac:chgData name="JD Landgrebe" userId="921edb75-05d0-42c9-b1e2-8db0895daacc" providerId="ADAL" clId="{96BF1103-6DA9-40CB-A37D-6CEC1F4778D4}" dt="2020-02-18T21:35:51.724" v="2854" actId="1076"/>
          <ac:picMkLst>
            <pc:docMk/>
            <pc:sldMk cId="1481202227" sldId="267"/>
            <ac:picMk id="22" creationId="{21322FA6-5DB3-4883-B777-1A3B4750DBEC}"/>
          </ac:picMkLst>
        </pc:picChg>
      </pc:sldChg>
    </pc:docChg>
  </pc:docChgLst>
  <pc:docChgLst>
    <pc:chgData name="JD Landgrebe" userId="921edb75-05d0-42c9-b1e2-8db0895daacc" providerId="ADAL" clId="{6B4CB43D-177F-D547-8CBF-A9D3C382FBF0}"/>
    <pc:docChg chg="custSel modSld">
      <pc:chgData name="JD Landgrebe" userId="921edb75-05d0-42c9-b1e2-8db0895daacc" providerId="ADAL" clId="{6B4CB43D-177F-D547-8CBF-A9D3C382FBF0}" dt="2020-03-24T09:38:48.074" v="14" actId="403"/>
      <pc:docMkLst>
        <pc:docMk/>
      </pc:docMkLst>
      <pc:sldChg chg="modSp">
        <pc:chgData name="JD Landgrebe" userId="921edb75-05d0-42c9-b1e2-8db0895daacc" providerId="ADAL" clId="{6B4CB43D-177F-D547-8CBF-A9D3C382FBF0}" dt="2020-03-24T09:06:10.015" v="1" actId="20577"/>
        <pc:sldMkLst>
          <pc:docMk/>
          <pc:sldMk cId="1160416326" sldId="256"/>
        </pc:sldMkLst>
        <pc:spChg chg="mod">
          <ac:chgData name="JD Landgrebe" userId="921edb75-05d0-42c9-b1e2-8db0895daacc" providerId="ADAL" clId="{6B4CB43D-177F-D547-8CBF-A9D3C382FBF0}" dt="2020-03-24T09:06:10.015" v="1" actId="20577"/>
          <ac:spMkLst>
            <pc:docMk/>
            <pc:sldMk cId="1160416326" sldId="256"/>
            <ac:spMk id="2" creationId="{AD01B61E-9FFB-4EB6-A506-9C9F4E3651FB}"/>
          </ac:spMkLst>
        </pc:spChg>
      </pc:sldChg>
      <pc:sldChg chg="modSp">
        <pc:chgData name="JD Landgrebe" userId="921edb75-05d0-42c9-b1e2-8db0895daacc" providerId="ADAL" clId="{6B4CB43D-177F-D547-8CBF-A9D3C382FBF0}" dt="2020-03-24T09:38:48.074" v="14" actId="403"/>
        <pc:sldMkLst>
          <pc:docMk/>
          <pc:sldMk cId="2167497379" sldId="257"/>
        </pc:sldMkLst>
        <pc:spChg chg="mod">
          <ac:chgData name="JD Landgrebe" userId="921edb75-05d0-42c9-b1e2-8db0895daacc" providerId="ADAL" clId="{6B4CB43D-177F-D547-8CBF-A9D3C382FBF0}" dt="2020-03-24T09:38:48.074" v="14" actId="403"/>
          <ac:spMkLst>
            <pc:docMk/>
            <pc:sldMk cId="2167497379" sldId="257"/>
            <ac:spMk id="3" creationId="{F6CC5DE2-2678-4F40-A49A-D84BF4E75F4F}"/>
          </ac:spMkLst>
        </pc:spChg>
      </pc:sldChg>
      <pc:sldChg chg="modSp">
        <pc:chgData name="JD Landgrebe" userId="921edb75-05d0-42c9-b1e2-8db0895daacc" providerId="ADAL" clId="{6B4CB43D-177F-D547-8CBF-A9D3C382FBF0}" dt="2020-03-24T09:06:36.955" v="2" actId="20577"/>
        <pc:sldMkLst>
          <pc:docMk/>
          <pc:sldMk cId="3420838183" sldId="259"/>
        </pc:sldMkLst>
        <pc:spChg chg="mod">
          <ac:chgData name="JD Landgrebe" userId="921edb75-05d0-42c9-b1e2-8db0895daacc" providerId="ADAL" clId="{6B4CB43D-177F-D547-8CBF-A9D3C382FBF0}" dt="2020-03-24T09:06:36.955" v="2" actId="20577"/>
          <ac:spMkLst>
            <pc:docMk/>
            <pc:sldMk cId="3420838183" sldId="259"/>
            <ac:spMk id="4" creationId="{23838F0E-390A-4935-9128-B1E0B411F3BD}"/>
          </ac:spMkLst>
        </pc:spChg>
      </pc:sldChg>
      <pc:sldChg chg="addSp delSp modSp">
        <pc:chgData name="JD Landgrebe" userId="921edb75-05d0-42c9-b1e2-8db0895daacc" providerId="ADAL" clId="{6B4CB43D-177F-D547-8CBF-A9D3C382FBF0}" dt="2020-03-24T09:26:49.871" v="11" actId="14100"/>
        <pc:sldMkLst>
          <pc:docMk/>
          <pc:sldMk cId="1804068571" sldId="260"/>
        </pc:sldMkLst>
        <pc:spChg chg="add del mod">
          <ac:chgData name="JD Landgrebe" userId="921edb75-05d0-42c9-b1e2-8db0895daacc" providerId="ADAL" clId="{6B4CB43D-177F-D547-8CBF-A9D3C382FBF0}" dt="2020-03-24T09:26:25.234" v="4" actId="931"/>
          <ac:spMkLst>
            <pc:docMk/>
            <pc:sldMk cId="1804068571" sldId="260"/>
            <ac:spMk id="4" creationId="{3A2DEFDB-D85A-3D4E-A724-28333B5EB43D}"/>
          </ac:spMkLst>
        </pc:spChg>
        <pc:spChg chg="mod">
          <ac:chgData name="JD Landgrebe" userId="921edb75-05d0-42c9-b1e2-8db0895daacc" providerId="ADAL" clId="{6B4CB43D-177F-D547-8CBF-A9D3C382FBF0}" dt="2020-03-24T09:26:42.097" v="9" actId="14100"/>
          <ac:spMkLst>
            <pc:docMk/>
            <pc:sldMk cId="1804068571" sldId="260"/>
            <ac:spMk id="15" creationId="{F1B7741F-94E1-4303-9F18-9E99B77FBF7D}"/>
          </ac:spMkLst>
        </pc:spChg>
        <pc:picChg chg="add mod">
          <ac:chgData name="JD Landgrebe" userId="921edb75-05d0-42c9-b1e2-8db0895daacc" providerId="ADAL" clId="{6B4CB43D-177F-D547-8CBF-A9D3C382FBF0}" dt="2020-03-24T09:26:49.871" v="11" actId="14100"/>
          <ac:picMkLst>
            <pc:docMk/>
            <pc:sldMk cId="1804068571" sldId="260"/>
            <ac:picMk id="6" creationId="{5CBD8F2A-3D77-3C41-B8F3-FFC4B3E573F9}"/>
          </ac:picMkLst>
        </pc:picChg>
        <pc:picChg chg="del">
          <ac:chgData name="JD Landgrebe" userId="921edb75-05d0-42c9-b1e2-8db0895daacc" providerId="ADAL" clId="{6B4CB43D-177F-D547-8CBF-A9D3C382FBF0}" dt="2020-03-24T09:25:35.331" v="3" actId="478"/>
          <ac:picMkLst>
            <pc:docMk/>
            <pc:sldMk cId="1804068571" sldId="260"/>
            <ac:picMk id="17" creationId="{85809E8F-4050-4EC0-B299-906A215AED1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732B77-2E27-EF43-B8C1-F093FC66A51B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95F2D6-A531-F242-B8CE-D0713AE90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06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5F2D6-A531-F242-B8CE-D0713AE908B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486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11/21/23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167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11/21/23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205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11/21/23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86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11/21/23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323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11/21/23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152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11/21/23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/>
              <a:t>Covered under MIT Open-Source License, © 2024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436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11/21/23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105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11/21/23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854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11/21/23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401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11/21/23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r>
              <a:rPr lang="en-US" dirty="0"/>
              <a:t>Covered Under MIT Open Source License, © 2024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95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11/21/23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852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11/21/23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1385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698" r:id="rId6"/>
    <p:sldLayoutId id="2147483694" r:id="rId7"/>
    <p:sldLayoutId id="2147483695" r:id="rId8"/>
    <p:sldLayoutId id="2147483696" r:id="rId9"/>
    <p:sldLayoutId id="2147483697" r:id="rId10"/>
    <p:sldLayoutId id="2147483699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jlandgre/TDD_OOP_Tutorial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hyperlink" Target="https://numpy.org/" TargetMode="External"/><Relationship Id="rId7" Type="http://schemas.openxmlformats.org/officeDocument/2006/relationships/image" Target="../media/image25.png"/><Relationship Id="rId2" Type="http://schemas.openxmlformats.org/officeDocument/2006/relationships/hyperlink" Target="https://pandas.pydata.org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pypi.org/project/regex/" TargetMode="External"/><Relationship Id="rId11" Type="http://schemas.openxmlformats.org/officeDocument/2006/relationships/image" Target="../media/image29.png"/><Relationship Id="rId5" Type="http://schemas.openxmlformats.org/officeDocument/2006/relationships/hyperlink" Target="https://openpyxl.readthedocs.io/en/stable/" TargetMode="External"/><Relationship Id="rId10" Type="http://schemas.openxmlformats.org/officeDocument/2006/relationships/image" Target="../media/image28.png"/><Relationship Id="rId4" Type="http://schemas.openxmlformats.org/officeDocument/2006/relationships/hyperlink" Target="https://pypi.org/project/pytest/" TargetMode="External"/><Relationship Id="rId9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landgre/Pandas_Intro_For_Noncoder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jlandgre/Python_Curve_Parser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github.com/jlandgre/Python_Curve_Pars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landgre/JMP_Regression_Training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delveengineer.com/the-right-modeling-and-analysis-tools-for-the-job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landgre/JMP_Intro_Tutorial" TargetMode="External"/><Relationship Id="rId2" Type="http://schemas.openxmlformats.org/officeDocument/2006/relationships/hyperlink" Target="https://vimeo.com/manage/videos/863637866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01B61E-9FFB-4EB6-A506-9C9F4E3651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863695"/>
            <a:ext cx="3877978" cy="3779995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Data Techniques for Engineers and Scientists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0DA793-322F-4FF7-8530-524FB53C7C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236" y="4739780"/>
            <a:ext cx="3511233" cy="1147054"/>
          </a:xfrm>
        </p:spPr>
        <p:txBody>
          <a:bodyPr anchor="t">
            <a:normAutofit fontScale="70000" lnSpcReduction="20000"/>
          </a:bodyPr>
          <a:lstStyle/>
          <a:p>
            <a:r>
              <a:rPr lang="en-US" sz="2000" dirty="0"/>
              <a:t>J.D. Landgrebe </a:t>
            </a:r>
          </a:p>
          <a:p>
            <a:r>
              <a:rPr lang="en-US" sz="2000" dirty="0"/>
              <a:t>Dept. of Chemical Engineering, University of Delaware</a:t>
            </a:r>
          </a:p>
          <a:p>
            <a:r>
              <a:rPr lang="en-US" sz="2000" dirty="0"/>
              <a:t>Data Delve Engineer LLC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542D8-EDA8-4ECD-9741-237D47FFD2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0" r="20283" b="-1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16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What Do these have in common?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5DE2-2678-4F40-A49A-D84BF4E75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Experiments (or ”</a:t>
            </a:r>
            <a:r>
              <a:rPr lang="en-US" sz="1600" b="1" dirty="0">
                <a:solidFill>
                  <a:schemeClr val="tx2"/>
                </a:solidFill>
              </a:rPr>
              <a:t>studies</a:t>
            </a:r>
            <a:r>
              <a:rPr lang="en-US" sz="1600" dirty="0">
                <a:solidFill>
                  <a:schemeClr val="tx2"/>
                </a:solidFill>
              </a:rPr>
              <a:t>”…we will use synonymously) are a building block for designing and confirming products.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Experiments have “</a:t>
            </a:r>
            <a:r>
              <a:rPr lang="en-US" sz="1600" b="1" dirty="0">
                <a:solidFill>
                  <a:schemeClr val="tx2"/>
                </a:solidFill>
              </a:rPr>
              <a:t>runs</a:t>
            </a:r>
            <a:r>
              <a:rPr lang="en-US" sz="1600" dirty="0">
                <a:solidFill>
                  <a:schemeClr val="tx2"/>
                </a:solidFill>
              </a:rPr>
              <a:t>” consisting of one or more conditions having controlled inputs such as the starting materials and test conditions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A run can be described by a list of the “</a:t>
            </a:r>
            <a:r>
              <a:rPr lang="en-US" sz="1600" b="1" dirty="0">
                <a:solidFill>
                  <a:schemeClr val="tx2"/>
                </a:solidFill>
              </a:rPr>
              <a:t>run variable</a:t>
            </a:r>
            <a:r>
              <a:rPr lang="en-US" sz="1600" dirty="0">
                <a:solidFill>
                  <a:schemeClr val="tx2"/>
                </a:solidFill>
              </a:rPr>
              <a:t>” values which are the pre-set inputs and important ambient conditions recorded during the run.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Experiments generate “</a:t>
            </a:r>
            <a:r>
              <a:rPr lang="en-US" sz="1600" b="1" dirty="0">
                <a:solidFill>
                  <a:schemeClr val="tx2"/>
                </a:solidFill>
              </a:rPr>
              <a:t>raw data</a:t>
            </a:r>
            <a:r>
              <a:rPr lang="en-US" sz="1600" dirty="0">
                <a:solidFill>
                  <a:schemeClr val="tx2"/>
                </a:solidFill>
              </a:rPr>
              <a:t>” consisting of the original measurements to assess what happened (detailed speed versus time data for F1 car circuit around a track)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The raw data gets converted to “</a:t>
            </a:r>
            <a:r>
              <a:rPr lang="en-US" sz="1600" b="1" dirty="0">
                <a:solidFill>
                  <a:schemeClr val="tx2"/>
                </a:solidFill>
              </a:rPr>
              <a:t>parameterized data</a:t>
            </a:r>
            <a:r>
              <a:rPr lang="en-US" sz="1600" dirty="0">
                <a:solidFill>
                  <a:schemeClr val="tx2"/>
                </a:solidFill>
              </a:rPr>
              <a:t>” which is quantities reflecting the outcome (average speed for a complete track circuit)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Run variable values can be assembled into a “</a:t>
            </a:r>
            <a:r>
              <a:rPr lang="en-US" sz="1600" b="1" dirty="0">
                <a:solidFill>
                  <a:schemeClr val="tx2"/>
                </a:solidFill>
              </a:rPr>
              <a:t>run matrix</a:t>
            </a:r>
            <a:r>
              <a:rPr lang="en-US" sz="1600" dirty="0">
                <a:solidFill>
                  <a:schemeClr val="tx2"/>
                </a:solidFill>
              </a:rPr>
              <a:t>” with a single row of values for each run</a:t>
            </a:r>
          </a:p>
        </p:txBody>
      </p:sp>
      <p:pic>
        <p:nvPicPr>
          <p:cNvPr id="20" name="Picture 19" descr="Complex maths formulae on a blackboard">
            <a:extLst>
              <a:ext uri="{FF2B5EF4-FFF2-40B4-BE49-F238E27FC236}">
                <a16:creationId xmlns:a16="http://schemas.microsoft.com/office/drawing/2014/main" id="{55773974-A9E5-8163-CE72-D16496B5EA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03" r="18179" b="-1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84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FBB53F82-F191-4EEB-AB7B-F69E634F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Why does Standard Study Nomenclature matter?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616AA08-3831-473D-B61B-89484A33C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431B918-3A1C-46BA-9430-CAD97D9DA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400935A-2F82-4DC4-A4E1-E12EFB8C2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5DE2-2678-4F40-A49A-D84BF4E75F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180496"/>
            <a:ext cx="6917210" cy="40456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/>
            <a:endParaRPr lang="en-US"/>
          </a:p>
          <a:p>
            <a:pPr marL="342900" indent="-342900"/>
            <a:r>
              <a:rPr lang="en-US"/>
              <a:t>Reusable ”lens” that you can use in any context</a:t>
            </a:r>
          </a:p>
          <a:p>
            <a:pPr marL="342900" indent="-342900"/>
            <a:r>
              <a:rPr lang="en-US"/>
              <a:t>Knowing nomenclature and architecture gives you a “seeing eye” for how to plan and organize experiments</a:t>
            </a:r>
          </a:p>
          <a:p>
            <a:pPr marL="342900" indent="-342900"/>
            <a:r>
              <a:rPr lang="en-US"/>
              <a:t>Identifies efficient, </a:t>
            </a:r>
            <a:r>
              <a:rPr lang="en-US" u="sng"/>
              <a:t>generic</a:t>
            </a:r>
            <a:r>
              <a:rPr lang="en-US"/>
              <a:t> ways of converting the Run Matrix and Raw Data into analyzed data and conclusions</a:t>
            </a:r>
          </a:p>
          <a:p>
            <a:pPr lvl="1"/>
            <a:r>
              <a:rPr lang="en-US"/>
              <a:t>Parsers to convert raw data to structured tables</a:t>
            </a:r>
          </a:p>
          <a:p>
            <a:pPr lvl="1"/>
            <a:r>
              <a:rPr lang="en-US"/>
              <a:t>“Join” and “Concatenate” to bring data together into a “Master Study File”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3D5D599-1CAE-4C92-B5AE-8E51AF6D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6" y="2180496"/>
            <a:ext cx="3703321" cy="4045683"/>
          </a:xfrm>
          <a:prstGeom prst="rect">
            <a:avLst/>
          </a:prstGeom>
          <a:solidFill>
            <a:schemeClr val="bg1"/>
          </a:solidFill>
          <a:ln w="3810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erson looking at a big eye&#10;&#10;Description automatically generated">
            <a:extLst>
              <a:ext uri="{FF2B5EF4-FFF2-40B4-BE49-F238E27FC236}">
                <a16:creationId xmlns:a16="http://schemas.microsoft.com/office/drawing/2014/main" id="{D0B7E518-F66B-4F10-1190-34A776F621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915" y="2671858"/>
            <a:ext cx="3059782" cy="305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59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995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Experiment Data “Architecture”</a:t>
            </a:r>
          </a:p>
        </p:txBody>
      </p:sp>
      <p:pic>
        <p:nvPicPr>
          <p:cNvPr id="7" name="Content Placeholder 6" descr="A diagram of a data flow&#10;&#10;Description automatically generated">
            <a:extLst>
              <a:ext uri="{FF2B5EF4-FFF2-40B4-BE49-F238E27FC236}">
                <a16:creationId xmlns:a16="http://schemas.microsoft.com/office/drawing/2014/main" id="{BC506808-02B7-93BA-F779-277DBF2A7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830" y="2341563"/>
            <a:ext cx="8810339" cy="3633787"/>
          </a:xfrm>
        </p:spPr>
      </p:pic>
    </p:spTree>
    <p:extLst>
      <p:ext uri="{BB962C8B-B14F-4D97-AF65-F5344CB8AC3E}">
        <p14:creationId xmlns:p14="http://schemas.microsoft.com/office/powerpoint/2010/main" val="1519132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E8B32-621B-DC4A-1CDC-905AD717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540462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Creating A “Master Study File” to Summarize an Experimental Study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114A4-3030-0291-9580-CCDDD5A5D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5" y="1896532"/>
            <a:ext cx="4919006" cy="425931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Experiment has two Runs that vary </a:t>
            </a:r>
            <a:r>
              <a:rPr lang="en-US" b="1" dirty="0">
                <a:solidFill>
                  <a:schemeClr val="tx2"/>
                </a:solidFill>
              </a:rPr>
              <a:t>Activity_Tgt</a:t>
            </a:r>
          </a:p>
          <a:p>
            <a:r>
              <a:rPr lang="en-US" dirty="0">
                <a:solidFill>
                  <a:schemeClr val="tx2"/>
                </a:solidFill>
              </a:rPr>
              <a:t>Once raw data are parsed into rows/columns, we can join data and the run matrix to analyze the study</a:t>
            </a:r>
          </a:p>
          <a:p>
            <a:r>
              <a:rPr lang="en-US" dirty="0">
                <a:solidFill>
                  <a:schemeClr val="tx2"/>
                </a:solidFill>
              </a:rPr>
              <a:t>Example study data has two measurement files and Run Matrix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ELN_19_AB1234 Measurements_Activity.csv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ELN_19_AB1234 Measurements_pH and Viscosity.csv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ELN_19_AB1234 Run Matrix.csv</a:t>
            </a:r>
          </a:p>
          <a:p>
            <a:r>
              <a:rPr lang="en-US" dirty="0">
                <a:solidFill>
                  <a:schemeClr val="tx2"/>
                </a:solidFill>
              </a:rPr>
              <a:t>Goal is analyze by Run Matrix variables</a:t>
            </a:r>
          </a:p>
          <a:p>
            <a:r>
              <a:rPr lang="en-US" dirty="0">
                <a:solidFill>
                  <a:schemeClr val="tx2"/>
                </a:solidFill>
              </a:rPr>
              <a:t>Need to also check within-run variability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Down Arrow 18">
            <a:extLst>
              <a:ext uri="{FF2B5EF4-FFF2-40B4-BE49-F238E27FC236}">
                <a16:creationId xmlns:a16="http://schemas.microsoft.com/office/drawing/2014/main" id="{015832CC-B766-28FE-66DF-6631849667E5}"/>
              </a:ext>
            </a:extLst>
          </p:cNvPr>
          <p:cNvSpPr/>
          <p:nvPr/>
        </p:nvSpPr>
        <p:spPr>
          <a:xfrm>
            <a:off x="9140459" y="2640562"/>
            <a:ext cx="536028" cy="546538"/>
          </a:xfrm>
          <a:prstGeom prst="down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41C559-A711-5A0B-BEDB-30BA15F1B967}"/>
              </a:ext>
            </a:extLst>
          </p:cNvPr>
          <p:cNvSpPr txBox="1"/>
          <p:nvPr/>
        </p:nvSpPr>
        <p:spPr>
          <a:xfrm>
            <a:off x="9831100" y="2932247"/>
            <a:ext cx="1935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Concatenate + Join </a:t>
            </a:r>
          </a:p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(in JMP or Pandas)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D06AB6-B84B-4243-E069-09183FBAD79A}"/>
              </a:ext>
            </a:extLst>
          </p:cNvPr>
          <p:cNvSpPr txBox="1"/>
          <p:nvPr/>
        </p:nvSpPr>
        <p:spPr>
          <a:xfrm>
            <a:off x="6089039" y="3690676"/>
            <a:ext cx="1200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Master Study 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33D9DB-5C7A-737D-44E1-F2CC2195A500}"/>
              </a:ext>
            </a:extLst>
          </p:cNvPr>
          <p:cNvSpPr txBox="1"/>
          <p:nvPr/>
        </p:nvSpPr>
        <p:spPr>
          <a:xfrm>
            <a:off x="6015096" y="2547426"/>
            <a:ext cx="798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Run Matrix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6D74F2-A15F-020D-8DC5-329BAB465699}"/>
              </a:ext>
            </a:extLst>
          </p:cNvPr>
          <p:cNvSpPr txBox="1"/>
          <p:nvPr/>
        </p:nvSpPr>
        <p:spPr>
          <a:xfrm>
            <a:off x="6896947" y="1135113"/>
            <a:ext cx="1090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Measurement Data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A4F19E-F2E9-262B-8430-EDB9EFFBD77D}"/>
              </a:ext>
            </a:extLst>
          </p:cNvPr>
          <p:cNvSpPr txBox="1"/>
          <p:nvPr/>
        </p:nvSpPr>
        <p:spPr>
          <a:xfrm>
            <a:off x="10318932" y="601006"/>
            <a:ext cx="158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Measurement Data 2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7C6A69-3651-3177-1214-0BC290E81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743" y="3452962"/>
            <a:ext cx="3765109" cy="3311695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B2697E-5067-CD78-A23E-4D807C3DB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855" y="865524"/>
            <a:ext cx="1331093" cy="1952917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7CC199-53B5-F811-5CF4-736FF2082A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713" y="745709"/>
            <a:ext cx="2264002" cy="1759813"/>
          </a:xfrm>
          <a:prstGeom prst="rect">
            <a:avLst/>
          </a:prstGeom>
        </p:spPr>
      </p:pic>
      <p:pic>
        <p:nvPicPr>
          <p:cNvPr id="15" name="Picture 1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563E82D-548A-18A8-F11C-8CB3435AE7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406" y="2629304"/>
            <a:ext cx="2366483" cy="32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119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34A98-9D4C-49FA-8724-2051B7C9E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6"/>
            <a:ext cx="8241306" cy="620534"/>
          </a:xfrm>
        </p:spPr>
        <p:txBody>
          <a:bodyPr>
            <a:normAutofit/>
          </a:bodyPr>
          <a:lstStyle/>
          <a:p>
            <a:r>
              <a:rPr lang="en-US" sz="2700" dirty="0"/>
              <a:t>Experimental Data “Keys”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21F5E-D0A6-4E36-90CF-D8E2D8C42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588" y="1460695"/>
            <a:ext cx="4343172" cy="3634486"/>
          </a:xfrm>
        </p:spPr>
        <p:txBody>
          <a:bodyPr>
            <a:normAutofit/>
          </a:bodyPr>
          <a:lstStyle/>
          <a:p>
            <a:r>
              <a:rPr lang="en-US" dirty="0"/>
              <a:t>Keys [aka data nametags] make data easy to summarize and traceable</a:t>
            </a:r>
          </a:p>
          <a:p>
            <a:r>
              <a:rPr lang="en-US" dirty="0"/>
              <a:t>A measurement data point needs up to 6 keys to fully identify the measurement and its source</a:t>
            </a:r>
          </a:p>
          <a:p>
            <a:r>
              <a:rPr lang="en-US" dirty="0"/>
              <a:t>Avoid generic Run ID’s (e.g. “Run 1”) because makes difficult to combine studies</a:t>
            </a:r>
          </a:p>
          <a:p>
            <a:r>
              <a:rPr lang="en-US" dirty="0"/>
              <a:t>Check: Is each row identified by unique keys?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71DF7-9F55-4B45-9284-AC126F7DB63B}"/>
              </a:ext>
            </a:extLst>
          </p:cNvPr>
          <p:cNvSpPr txBox="1"/>
          <p:nvPr/>
        </p:nvSpPr>
        <p:spPr>
          <a:xfrm>
            <a:off x="5149222" y="1317611"/>
            <a:ext cx="3646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/>
              <a:t>Run ID</a:t>
            </a:r>
            <a:r>
              <a:rPr lang="en-US" sz="1200" dirty="0"/>
              <a:t> – Uniquely ID’s composition and conditions</a:t>
            </a:r>
          </a:p>
          <a:p>
            <a:r>
              <a:rPr lang="en-US" sz="1200" dirty="0"/>
              <a:t>aka Batch ID, Laundry Load ID, Panelist ID, Modeling Run 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132E4D-8CE8-46BC-B836-40B94F1C879A}"/>
              </a:ext>
            </a:extLst>
          </p:cNvPr>
          <p:cNvSpPr txBox="1"/>
          <p:nvPr/>
        </p:nvSpPr>
        <p:spPr>
          <a:xfrm>
            <a:off x="8804906" y="819154"/>
            <a:ext cx="3229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/>
              <a:t>Sample ID </a:t>
            </a:r>
            <a:r>
              <a:rPr lang="en-US" sz="1200" dirty="0"/>
              <a:t>– Uniquely identifies “when/where” tested material came from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533834-A3A7-497F-811E-EA3DA94D1207}"/>
              </a:ext>
            </a:extLst>
          </p:cNvPr>
          <p:cNvSpPr txBox="1"/>
          <p:nvPr/>
        </p:nvSpPr>
        <p:spPr>
          <a:xfrm>
            <a:off x="5016671" y="2071565"/>
            <a:ext cx="1471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/>
              <a:t>Study ID</a:t>
            </a:r>
            <a:r>
              <a:rPr lang="en-US" sz="1200" dirty="0"/>
              <a:t> – Uniquely ID’s collection of Runs; Use ELN Experiment number or created date string as StudyID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105D32-450C-4EC4-B3AC-DE228AD5C1BB}"/>
              </a:ext>
            </a:extLst>
          </p:cNvPr>
          <p:cNvSpPr txBox="1"/>
          <p:nvPr/>
        </p:nvSpPr>
        <p:spPr>
          <a:xfrm>
            <a:off x="913185" y="5493870"/>
            <a:ext cx="4103486" cy="830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u="sng" dirty="0"/>
              <a:t>Other Keys Needed</a:t>
            </a:r>
          </a:p>
          <a:p>
            <a:r>
              <a:rPr lang="en-US" sz="1200" b="1" u="sng" dirty="0"/>
              <a:t>AnalysisID</a:t>
            </a:r>
            <a:r>
              <a:rPr lang="en-US" sz="1200" dirty="0"/>
              <a:t> – Uniquely ID’s an instance of analyzing Samples from a Run (Lab software often assigns this)</a:t>
            </a:r>
          </a:p>
          <a:p>
            <a:r>
              <a:rPr lang="en-US" sz="1200" b="1" u="sng" dirty="0"/>
              <a:t>PositionID</a:t>
            </a:r>
            <a:r>
              <a:rPr lang="en-US" sz="1200" dirty="0"/>
              <a:t> – Identifies order of data points in curve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2A3B21-EF03-459F-BA6D-2C37B96F3D04}"/>
              </a:ext>
            </a:extLst>
          </p:cNvPr>
          <p:cNvSpPr txBox="1"/>
          <p:nvPr/>
        </p:nvSpPr>
        <p:spPr>
          <a:xfrm>
            <a:off x="10474024" y="1365104"/>
            <a:ext cx="1094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/>
              <a:t>Analyte Name</a:t>
            </a:r>
            <a:endParaRPr lang="en-US" sz="1200" dirty="0"/>
          </a:p>
        </p:txBody>
      </p:sp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964369-BBFD-40AF-8025-95916EEC7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874" y="2055038"/>
            <a:ext cx="5215173" cy="458713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2701E20-563C-4B0E-8941-361F6DBC5FED}"/>
              </a:ext>
            </a:extLst>
          </p:cNvPr>
          <p:cNvSpPr/>
          <p:nvPr/>
        </p:nvSpPr>
        <p:spPr>
          <a:xfrm>
            <a:off x="6566605" y="1925157"/>
            <a:ext cx="964905" cy="47615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2ABA83-DCA5-4872-8064-731E48ACE7ED}"/>
              </a:ext>
            </a:extLst>
          </p:cNvPr>
          <p:cNvSpPr/>
          <p:nvPr/>
        </p:nvSpPr>
        <p:spPr>
          <a:xfrm>
            <a:off x="6649874" y="2738162"/>
            <a:ext cx="637641" cy="1771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76D228A-F3DD-4654-902C-6191A929F04A}"/>
              </a:ext>
            </a:extLst>
          </p:cNvPr>
          <p:cNvSpPr/>
          <p:nvPr/>
        </p:nvSpPr>
        <p:spPr>
          <a:xfrm>
            <a:off x="9346455" y="1978422"/>
            <a:ext cx="559546" cy="47615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F53BC1-3574-4C61-8E32-AF23B2CBB3D0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220716" y="2614454"/>
            <a:ext cx="429158" cy="2122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B312837-004A-4DA2-A8FB-599E9B01CF3B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503012" y="1735625"/>
            <a:ext cx="546046" cy="1895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D7EA21-EC7B-483F-9F5D-4D5956E4477F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9626228" y="1263445"/>
            <a:ext cx="265026" cy="7149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78C6EC6-B69C-4126-B52B-79E5DE166536}"/>
              </a:ext>
            </a:extLst>
          </p:cNvPr>
          <p:cNvSpPr/>
          <p:nvPr/>
        </p:nvSpPr>
        <p:spPr>
          <a:xfrm>
            <a:off x="10633086" y="2017662"/>
            <a:ext cx="559545" cy="19794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31A9CBF-D90A-4221-8BE2-88CB7A7493A9}"/>
              </a:ext>
            </a:extLst>
          </p:cNvPr>
          <p:cNvCxnSpPr>
            <a:cxnSpLocks/>
          </p:cNvCxnSpPr>
          <p:nvPr/>
        </p:nvCxnSpPr>
        <p:spPr>
          <a:xfrm flipH="1" flipV="1">
            <a:off x="10749781" y="1651331"/>
            <a:ext cx="191269" cy="3663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334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E8B32-621B-DC4A-1CDC-905AD717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Assemble Master Study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114A4-3030-0291-9580-CCDDD5A5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dirty="0"/>
              <a:t>Open the Batch Example files and manually copy/paste to arrange like the Master Study File on previous slide</a:t>
            </a:r>
          </a:p>
          <a:p>
            <a:pPr lvl="1"/>
            <a:r>
              <a:rPr lang="en-US" dirty="0"/>
              <a:t>Copy/paste to put the two sets of measurement data one on top of the other –inserting blank columns as needed for Activity data</a:t>
            </a:r>
          </a:p>
          <a:p>
            <a:pPr lvl="1"/>
            <a:r>
              <a:rPr lang="en-US" dirty="0"/>
              <a:t>Copy paste the appropriate Run Matrix row in blank columns to left of the data</a:t>
            </a:r>
          </a:p>
          <a:p>
            <a:pPr lvl="1"/>
            <a:r>
              <a:rPr lang="en-US" dirty="0"/>
              <a:t>Clean up by deleting one of the two RunID columns </a:t>
            </a:r>
          </a:p>
          <a:p>
            <a:pPr marL="342900" indent="-342900">
              <a:buAutoNum type="arabicPeriod"/>
            </a:pPr>
            <a:r>
              <a:rPr lang="en-US" dirty="0"/>
              <a:t>Use JMP to do the same thing (See instructions on following slides)</a:t>
            </a:r>
          </a:p>
          <a:p>
            <a:pPr marL="342900" indent="-342900">
              <a:buAutoNum type="arabicPeriod"/>
            </a:pPr>
            <a:r>
              <a:rPr lang="en-US" dirty="0"/>
              <a:t>Open Jupyter notebook Pandas Master Study File.ipynb and use it to create the Master Study File</a:t>
            </a:r>
          </a:p>
        </p:txBody>
      </p:sp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F1762964-EA1C-E6C8-EA2F-68F730016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054" y="1443317"/>
            <a:ext cx="3053626" cy="154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53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00ED2-28E5-432C-9AB6-82E41C357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25151"/>
            <a:ext cx="11029616" cy="569988"/>
          </a:xfrm>
        </p:spPr>
        <p:txBody>
          <a:bodyPr/>
          <a:lstStyle/>
          <a:p>
            <a:r>
              <a:rPr lang="en-US" dirty="0"/>
              <a:t>Aggregating and Summarizing Data (JMP)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EF594A-BE10-470F-93BD-A261F4F07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868" y="3273634"/>
            <a:ext cx="3896560" cy="3479979"/>
          </a:xfr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267BD4-7CC9-4F54-850D-4916F29246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84" y="3888660"/>
            <a:ext cx="3927042" cy="153931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C593B09-83F8-4AC9-A071-ED9F3EADE450}"/>
              </a:ext>
            </a:extLst>
          </p:cNvPr>
          <p:cNvGrpSpPr/>
          <p:nvPr/>
        </p:nvGrpSpPr>
        <p:grpSpPr>
          <a:xfrm>
            <a:off x="10562572" y="1137514"/>
            <a:ext cx="1153479" cy="1593932"/>
            <a:chOff x="290292" y="4396803"/>
            <a:chExt cx="1153479" cy="1593932"/>
          </a:xfrm>
        </p:grpSpPr>
        <p:pic>
          <p:nvPicPr>
            <p:cNvPr id="9" name="Picture 8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833EC93-7605-4654-95F6-1A0F770CC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362" y="4396803"/>
              <a:ext cx="1149409" cy="1593932"/>
            </a:xfrm>
            <a:prstGeom prst="rect">
              <a:avLst/>
            </a:prstGeom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DFACD39-D9B7-4517-AA06-103818FFBECF}"/>
                </a:ext>
              </a:extLst>
            </p:cNvPr>
            <p:cNvSpPr/>
            <p:nvPr/>
          </p:nvSpPr>
          <p:spPr>
            <a:xfrm>
              <a:off x="294362" y="4541722"/>
              <a:ext cx="729039" cy="16955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61DBBB32-28DB-416E-BC93-D0172455F4FD}"/>
                </a:ext>
              </a:extLst>
            </p:cNvPr>
            <p:cNvSpPr/>
            <p:nvPr/>
          </p:nvSpPr>
          <p:spPr>
            <a:xfrm>
              <a:off x="290292" y="5406960"/>
              <a:ext cx="729039" cy="16955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0AC66AC-1BD5-4ED0-BB55-3DE8CA422FA3}"/>
                </a:ext>
              </a:extLst>
            </p:cNvPr>
            <p:cNvSpPr/>
            <p:nvPr/>
          </p:nvSpPr>
          <p:spPr>
            <a:xfrm>
              <a:off x="290292" y="5659854"/>
              <a:ext cx="729039" cy="16955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54BFA0E-947E-41F0-9626-960AA44CFE33}"/>
              </a:ext>
            </a:extLst>
          </p:cNvPr>
          <p:cNvSpPr txBox="1">
            <a:spLocks/>
          </p:cNvSpPr>
          <p:nvPr/>
        </p:nvSpPr>
        <p:spPr>
          <a:xfrm>
            <a:off x="581192" y="1211602"/>
            <a:ext cx="11029615" cy="1900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Open JMP and three *.csv files in Batch Example sub-folder</a:t>
            </a:r>
          </a:p>
          <a:p>
            <a:r>
              <a:rPr lang="en-US" dirty="0"/>
              <a:t>To get Master Study File and Summary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dirty="0"/>
              <a:t>Tables/Concatenate: Measurements_Activity.csv and Measurements_pH and Viscosity.csv (Makes Temp Measurements.csv)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dirty="0"/>
              <a:t>Tables/Join: Run Matrix.csv and Temp Measurements.csv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dirty="0"/>
              <a:t>Tables/Summary</a:t>
            </a:r>
          </a:p>
          <a:p>
            <a:r>
              <a:rPr lang="en-US" dirty="0"/>
              <a:t>Use Master Study File for statistical analysis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8D98B3-C578-49C2-9D92-9E3005027252}"/>
              </a:ext>
            </a:extLst>
          </p:cNvPr>
          <p:cNvSpPr txBox="1"/>
          <p:nvPr/>
        </p:nvSpPr>
        <p:spPr>
          <a:xfrm>
            <a:off x="4503816" y="2971792"/>
            <a:ext cx="3663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Join Run Matrix with measurements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D44E97-7424-468A-8BDE-DA7CAE457F08}"/>
              </a:ext>
            </a:extLst>
          </p:cNvPr>
          <p:cNvSpPr txBox="1"/>
          <p:nvPr/>
        </p:nvSpPr>
        <p:spPr>
          <a:xfrm>
            <a:off x="664743" y="3524245"/>
            <a:ext cx="2938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Concatenate measurements</a:t>
            </a:r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322FA6-5DB3-4883-B777-1A3B4750DB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793" y="3484809"/>
            <a:ext cx="3546022" cy="29363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1B6F4EA-3556-479E-98A6-A80284AD2292}"/>
              </a:ext>
            </a:extLst>
          </p:cNvPr>
          <p:cNvSpPr txBox="1"/>
          <p:nvPr/>
        </p:nvSpPr>
        <p:spPr>
          <a:xfrm>
            <a:off x="9352416" y="3105188"/>
            <a:ext cx="200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Summarize by Run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FAEFDE3-EAD3-4990-A838-676F55197D79}"/>
              </a:ext>
            </a:extLst>
          </p:cNvPr>
          <p:cNvSpPr/>
          <p:nvPr/>
        </p:nvSpPr>
        <p:spPr>
          <a:xfrm>
            <a:off x="1280160" y="4405023"/>
            <a:ext cx="397565" cy="1908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C7C875C-EA7B-4622-B545-C342190C8391}"/>
              </a:ext>
            </a:extLst>
          </p:cNvPr>
          <p:cNvSpPr/>
          <p:nvPr/>
        </p:nvSpPr>
        <p:spPr>
          <a:xfrm>
            <a:off x="1146313" y="5011884"/>
            <a:ext cx="1561106" cy="1908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9D28ABA-E674-47AC-A879-484E05193895}"/>
              </a:ext>
            </a:extLst>
          </p:cNvPr>
          <p:cNvSpPr/>
          <p:nvPr/>
        </p:nvSpPr>
        <p:spPr>
          <a:xfrm>
            <a:off x="3577838" y="4405022"/>
            <a:ext cx="397565" cy="1908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F8BAAA3-5920-4AD5-BB9A-F64B33DB8DB8}"/>
              </a:ext>
            </a:extLst>
          </p:cNvPr>
          <p:cNvSpPr/>
          <p:nvPr/>
        </p:nvSpPr>
        <p:spPr>
          <a:xfrm>
            <a:off x="1698779" y="4430669"/>
            <a:ext cx="1693517" cy="24469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79232B-658B-40A3-914F-05556AF2E52C}"/>
              </a:ext>
            </a:extLst>
          </p:cNvPr>
          <p:cNvSpPr/>
          <p:nvPr/>
        </p:nvSpPr>
        <p:spPr>
          <a:xfrm>
            <a:off x="4469959" y="3786755"/>
            <a:ext cx="940904" cy="1673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B317E2B-89C8-4C9F-B57F-C1A21A628959}"/>
              </a:ext>
            </a:extLst>
          </p:cNvPr>
          <p:cNvSpPr/>
          <p:nvPr/>
        </p:nvSpPr>
        <p:spPr>
          <a:xfrm>
            <a:off x="4542846" y="5250205"/>
            <a:ext cx="434671" cy="1257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11AEABB-048D-4E65-A31E-178729088C3B}"/>
              </a:ext>
            </a:extLst>
          </p:cNvPr>
          <p:cNvSpPr/>
          <p:nvPr/>
        </p:nvSpPr>
        <p:spPr>
          <a:xfrm>
            <a:off x="4542845" y="4663392"/>
            <a:ext cx="434671" cy="1257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B68E727-1494-47FC-B4CD-F32B9B209517}"/>
              </a:ext>
            </a:extLst>
          </p:cNvPr>
          <p:cNvSpPr/>
          <p:nvPr/>
        </p:nvSpPr>
        <p:spPr>
          <a:xfrm>
            <a:off x="5856135" y="5179367"/>
            <a:ext cx="347207" cy="15428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8EB37B8-18BE-4B8B-8772-A76F1C51EC11}"/>
              </a:ext>
            </a:extLst>
          </p:cNvPr>
          <p:cNvSpPr/>
          <p:nvPr/>
        </p:nvSpPr>
        <p:spPr>
          <a:xfrm>
            <a:off x="5807695" y="5716048"/>
            <a:ext cx="1543285" cy="15428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7EBE6B0-B19D-44A0-BDE4-551F18706A83}"/>
              </a:ext>
            </a:extLst>
          </p:cNvPr>
          <p:cNvSpPr/>
          <p:nvPr/>
        </p:nvSpPr>
        <p:spPr>
          <a:xfrm>
            <a:off x="5718312" y="3984775"/>
            <a:ext cx="1000540" cy="2197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8A27537-0EF1-45B2-8C09-E583BE5B9B12}"/>
              </a:ext>
            </a:extLst>
          </p:cNvPr>
          <p:cNvSpPr/>
          <p:nvPr/>
        </p:nvSpPr>
        <p:spPr>
          <a:xfrm>
            <a:off x="7503816" y="4794461"/>
            <a:ext cx="722612" cy="2529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DB2B154-F99D-440A-869F-7F75077202D6}"/>
              </a:ext>
            </a:extLst>
          </p:cNvPr>
          <p:cNvSpPr/>
          <p:nvPr/>
        </p:nvSpPr>
        <p:spPr>
          <a:xfrm>
            <a:off x="7691518" y="3810748"/>
            <a:ext cx="347207" cy="15428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D1957E-7F33-4491-AB63-44631BDB172A}"/>
              </a:ext>
            </a:extLst>
          </p:cNvPr>
          <p:cNvSpPr txBox="1"/>
          <p:nvPr/>
        </p:nvSpPr>
        <p:spPr>
          <a:xfrm>
            <a:off x="4317308" y="3916986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22539E4-79B8-438C-A50A-6E1A83A75B03}"/>
              </a:ext>
            </a:extLst>
          </p:cNvPr>
          <p:cNvSpPr txBox="1"/>
          <p:nvPr/>
        </p:nvSpPr>
        <p:spPr>
          <a:xfrm>
            <a:off x="4317308" y="4816485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02E08C-09CA-40A6-8EF0-D58705C4ADCA}"/>
              </a:ext>
            </a:extLst>
          </p:cNvPr>
          <p:cNvSpPr txBox="1"/>
          <p:nvPr/>
        </p:nvSpPr>
        <p:spPr>
          <a:xfrm>
            <a:off x="5623163" y="5127094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82B185A-5BD1-4505-B00F-DD344802E915}"/>
              </a:ext>
            </a:extLst>
          </p:cNvPr>
          <p:cNvSpPr txBox="1"/>
          <p:nvPr/>
        </p:nvSpPr>
        <p:spPr>
          <a:xfrm>
            <a:off x="5584920" y="5670080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21C3DB2-9E1A-4EE3-8D22-B2F5EF6F65BC}"/>
              </a:ext>
            </a:extLst>
          </p:cNvPr>
          <p:cNvSpPr txBox="1"/>
          <p:nvPr/>
        </p:nvSpPr>
        <p:spPr>
          <a:xfrm>
            <a:off x="5466401" y="3957383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940567-F797-443E-B80A-A60EBDF967A4}"/>
              </a:ext>
            </a:extLst>
          </p:cNvPr>
          <p:cNvSpPr txBox="1"/>
          <p:nvPr/>
        </p:nvSpPr>
        <p:spPr>
          <a:xfrm>
            <a:off x="7243808" y="4701061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B475863-58EF-4CD8-BCAF-579C0D3FF243}"/>
              </a:ext>
            </a:extLst>
          </p:cNvPr>
          <p:cNvSpPr txBox="1"/>
          <p:nvPr/>
        </p:nvSpPr>
        <p:spPr>
          <a:xfrm>
            <a:off x="7444969" y="3809184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61C61-E766-48AF-AD22-12F47D80B202}"/>
              </a:ext>
            </a:extLst>
          </p:cNvPr>
          <p:cNvSpPr txBox="1"/>
          <p:nvPr/>
        </p:nvSpPr>
        <p:spPr>
          <a:xfrm>
            <a:off x="1568775" y="4113654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AE182CA-6659-4FD6-A752-2F230D165928}"/>
              </a:ext>
            </a:extLst>
          </p:cNvPr>
          <p:cNvSpPr txBox="1"/>
          <p:nvPr/>
        </p:nvSpPr>
        <p:spPr>
          <a:xfrm>
            <a:off x="2729024" y="4984188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03E1191-7CA1-4D1C-936E-83CDD2339330}"/>
              </a:ext>
            </a:extLst>
          </p:cNvPr>
          <p:cNvSpPr txBox="1"/>
          <p:nvPr/>
        </p:nvSpPr>
        <p:spPr>
          <a:xfrm>
            <a:off x="3772547" y="4158801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D719601-841E-480C-B850-B982E9A8DC0A}"/>
              </a:ext>
            </a:extLst>
          </p:cNvPr>
          <p:cNvSpPr/>
          <p:nvPr/>
        </p:nvSpPr>
        <p:spPr>
          <a:xfrm>
            <a:off x="10123132" y="3992380"/>
            <a:ext cx="1203501" cy="3674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4140F0A-3A6F-4E4D-8633-303254012239}"/>
              </a:ext>
            </a:extLst>
          </p:cNvPr>
          <p:cNvSpPr txBox="1"/>
          <p:nvPr/>
        </p:nvSpPr>
        <p:spPr>
          <a:xfrm>
            <a:off x="10317841" y="3746159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0ACCFE4F-39BF-409D-89AE-F2717918BB6B}"/>
              </a:ext>
            </a:extLst>
          </p:cNvPr>
          <p:cNvSpPr/>
          <p:nvPr/>
        </p:nvSpPr>
        <p:spPr>
          <a:xfrm>
            <a:off x="10123132" y="4718097"/>
            <a:ext cx="1203501" cy="3674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73AB44-CEDB-42DE-A01C-E67C57E23BB0}"/>
              </a:ext>
            </a:extLst>
          </p:cNvPr>
          <p:cNvSpPr txBox="1"/>
          <p:nvPr/>
        </p:nvSpPr>
        <p:spPr>
          <a:xfrm>
            <a:off x="10317841" y="4471876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07456EDF-49F0-4228-AF54-4ABA6A38AD2E}"/>
              </a:ext>
            </a:extLst>
          </p:cNvPr>
          <p:cNvSpPr/>
          <p:nvPr/>
        </p:nvSpPr>
        <p:spPr>
          <a:xfrm>
            <a:off x="8569245" y="5743042"/>
            <a:ext cx="1123395" cy="28404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D1B6AFD-B9DD-43CA-BBD5-8FC1E9FAD53E}"/>
              </a:ext>
            </a:extLst>
          </p:cNvPr>
          <p:cNvSpPr txBox="1"/>
          <p:nvPr/>
        </p:nvSpPr>
        <p:spPr>
          <a:xfrm>
            <a:off x="9650484" y="5622705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24A020CE-F15F-469F-AF92-ACA0F6601FB0}"/>
              </a:ext>
            </a:extLst>
          </p:cNvPr>
          <p:cNvSpPr/>
          <p:nvPr/>
        </p:nvSpPr>
        <p:spPr>
          <a:xfrm>
            <a:off x="11521342" y="3989948"/>
            <a:ext cx="397565" cy="1908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CB23051-56B6-45EC-809B-EFB62122700E}"/>
              </a:ext>
            </a:extLst>
          </p:cNvPr>
          <p:cNvSpPr txBox="1"/>
          <p:nvPr/>
        </p:nvSpPr>
        <p:spPr>
          <a:xfrm>
            <a:off x="11716051" y="3743727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81202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E8B32-621B-DC4A-1CDC-905AD717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JMP Tables Menu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114A4-3030-0291-9580-CCDDD5A5D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6465067" cy="3634486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dirty="0"/>
              <a:t>The folder </a:t>
            </a:r>
            <a:r>
              <a:rPr lang="en-US" b="1" dirty="0"/>
              <a:t>JMP_Tables</a:t>
            </a:r>
            <a:r>
              <a:rPr lang="en-US" dirty="0"/>
              <a:t>_Menu contains exercises for Tables menu items – see </a:t>
            </a:r>
            <a:r>
              <a:rPr lang="en-US" b="1" dirty="0"/>
              <a:t>JMP_Tables_Menu_Exercises.pdf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Each menu command has sample data to use for exploring how the menu option works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1F4A14B-9C82-AA61-75EB-87190BC9D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415" y="2540375"/>
            <a:ext cx="4496033" cy="3235463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C8ACE7C-0997-F7BA-E218-AE19EEAA6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802" y="4391143"/>
            <a:ext cx="1355005" cy="223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67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68283-4139-528C-B5F3-7137F0FD7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Anaconda and JupyterLab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68EE47-C7F7-3771-24E8-E631727F90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“Anaconda Distribution” from Anaconda.org is a good way to get Python and useful Python libraries</a:t>
            </a:r>
          </a:p>
          <a:p>
            <a:pPr lvl="1"/>
            <a:r>
              <a:rPr lang="en-US" dirty="0"/>
              <a:t>It installs the Anaconda-Navigator app on your computer</a:t>
            </a:r>
          </a:p>
          <a:p>
            <a:pPr lvl="1"/>
            <a:r>
              <a:rPr lang="en-US" dirty="0"/>
              <a:t>Can also use command line to launch Python tools</a:t>
            </a:r>
          </a:p>
          <a:p>
            <a:r>
              <a:rPr lang="en-US" dirty="0"/>
              <a:t>Anaconda-Navigator</a:t>
            </a:r>
          </a:p>
          <a:p>
            <a:pPr lvl="1"/>
            <a:r>
              <a:rPr lang="en-US" dirty="0"/>
              <a:t>Home tab has tile for launching JupyterLab</a:t>
            </a:r>
          </a:p>
          <a:p>
            <a:pPr lvl="1"/>
            <a:r>
              <a:rPr lang="en-US" dirty="0"/>
              <a:t>Environments tab lists and maintains installed libraries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F54002A7-B2B0-ECFE-6D3A-32EFC42F00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675" y="2417484"/>
            <a:ext cx="5194300" cy="3253344"/>
          </a:xfrm>
        </p:spPr>
      </p:pic>
    </p:spTree>
    <p:extLst>
      <p:ext uri="{BB962C8B-B14F-4D97-AF65-F5344CB8AC3E}">
        <p14:creationId xmlns:p14="http://schemas.microsoft.com/office/powerpoint/2010/main" val="3363501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68283-4139-528C-B5F3-7137F0FD7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Notebooks </a:t>
            </a:r>
            <a:br>
              <a:rPr lang="en-US" dirty="0"/>
            </a:br>
            <a:r>
              <a:rPr lang="en-US" dirty="0"/>
              <a:t>and Best Practices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68EE47-C7F7-3771-24E8-E631727F90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1717990"/>
            <a:ext cx="4138852" cy="48395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(This slide is a placeholder for a longer-term journey being comfortable with using Python tools routinely!)</a:t>
            </a:r>
          </a:p>
          <a:p>
            <a:r>
              <a:rPr lang="en-US" dirty="0"/>
              <a:t>Notebooks use *.ipynb file extension</a:t>
            </a:r>
          </a:p>
          <a:p>
            <a:r>
              <a:rPr lang="en-US" dirty="0"/>
              <a:t>Notebook cells can be Code or markdown text</a:t>
            </a:r>
          </a:p>
          <a:p>
            <a:r>
              <a:rPr lang="en-US" dirty="0"/>
              <a:t>Launches in browser but not internet-connected</a:t>
            </a:r>
          </a:p>
          <a:p>
            <a:r>
              <a:rPr lang="en-US" dirty="0"/>
              <a:t>Has its own menus</a:t>
            </a:r>
          </a:p>
          <a:p>
            <a:pPr lvl="1"/>
            <a:r>
              <a:rPr lang="en-US" dirty="0"/>
              <a:t>Shift-Enter to run current cell</a:t>
            </a:r>
          </a:p>
          <a:p>
            <a:pPr lvl="1"/>
            <a:r>
              <a:rPr lang="en-US" dirty="0"/>
              <a:t>Run menu / Run All Cells to run all from start to end</a:t>
            </a:r>
          </a:p>
          <a:p>
            <a:pPr lvl="1"/>
            <a:r>
              <a:rPr lang="en-US" dirty="0"/>
              <a:t>Kernel / Restart Kernel to reset variable values</a:t>
            </a:r>
          </a:p>
          <a:p>
            <a:r>
              <a:rPr lang="en-US" dirty="0"/>
              <a:t>Watchout: Running cells out of order can create unexpected results or errors!</a:t>
            </a:r>
          </a:p>
          <a:p>
            <a:r>
              <a:rPr lang="en-US" dirty="0"/>
              <a:t>Exercise: </a:t>
            </a:r>
          </a:p>
          <a:p>
            <a:pPr lvl="1"/>
            <a:r>
              <a:rPr lang="en-US" dirty="0"/>
              <a:t>Write a function in Jupyter notebook</a:t>
            </a:r>
          </a:p>
          <a:p>
            <a:pPr lvl="1"/>
            <a:r>
              <a:rPr lang="en-US" dirty="0"/>
              <a:t>Move the function to a separate *.py file and run from there</a:t>
            </a:r>
          </a:p>
          <a:p>
            <a:r>
              <a:rPr lang="en-US" dirty="0"/>
              <a:t>A robust development process involves a “Tuhdoop” approach with *.py files and testing. </a:t>
            </a:r>
          </a:p>
          <a:p>
            <a:pPr lvl="1"/>
            <a:r>
              <a:rPr lang="en-US" dirty="0"/>
              <a:t>Tuhdoop = TDD/OOP = Test Driven Development + Object Oriented Programming</a:t>
            </a:r>
          </a:p>
          <a:p>
            <a:pPr lvl="1"/>
            <a:r>
              <a:rPr lang="en-US" dirty="0"/>
              <a:t>See tutorial.md at </a:t>
            </a:r>
            <a:r>
              <a:rPr lang="en-US" dirty="0">
                <a:hlinkClick r:id="rId2"/>
              </a:rPr>
              <a:t>https://github.com/jlandgre/TDD_OOP_Tutorial</a:t>
            </a:r>
            <a:endParaRPr lang="en-US" dirty="0"/>
          </a:p>
          <a:p>
            <a:endParaRPr lang="en-US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C45269EA-4540-451E-8A44-6FC281B627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302" y="2758993"/>
            <a:ext cx="7285672" cy="3654838"/>
          </a:xfr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F5CD880C-2B5E-A22B-F4B8-453318069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302" y="675108"/>
            <a:ext cx="2594610" cy="2029335"/>
          </a:xfrm>
          <a:prstGeom prst="rect">
            <a:avLst/>
          </a:prstGeom>
        </p:spPr>
      </p:pic>
      <p:pic>
        <p:nvPicPr>
          <p:cNvPr id="16" name="Picture 15" descr="A yellow and red sign with a exclamation mark&#10;&#10;Description automatically generated">
            <a:extLst>
              <a:ext uri="{FF2B5EF4-FFF2-40B4-BE49-F238E27FC236}">
                <a16:creationId xmlns:a16="http://schemas.microsoft.com/office/drawing/2014/main" id="{193ACA14-0403-DE36-3B62-BA8076EE38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952" y="729658"/>
            <a:ext cx="3428068" cy="209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285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47C93-AC88-D923-91D8-DBEAC278E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Data Techniques for Analysis and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1B4BD-5D5A-E484-CF18-A5FE5E383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18646"/>
            <a:ext cx="11029615" cy="435985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What’s a healthy basis for selecting and using software as an engineer or scientist? </a:t>
            </a:r>
          </a:p>
          <a:p>
            <a:pPr lvl="1"/>
            <a:r>
              <a:rPr lang="en-US" dirty="0"/>
              <a:t>“Generalist” engineer/scientist software recommendations</a:t>
            </a:r>
          </a:p>
          <a:p>
            <a:pPr lvl="1"/>
            <a:r>
              <a:rPr lang="en-US" dirty="0"/>
              <a:t>Using “Use Case” concept to create clarity talking about software</a:t>
            </a:r>
          </a:p>
          <a:p>
            <a:r>
              <a:rPr lang="en-US" dirty="0"/>
              <a:t>Review Intro to JMP® software for exploratory data analysis, stats and visualization</a:t>
            </a:r>
          </a:p>
          <a:p>
            <a:r>
              <a:rPr lang="en-US" dirty="0"/>
              <a:t>A roadmap for experimental data</a:t>
            </a:r>
          </a:p>
          <a:p>
            <a:pPr lvl="1"/>
            <a:r>
              <a:rPr lang="en-US" dirty="0"/>
              <a:t>A good nomenclature and block diagram for data transformation</a:t>
            </a:r>
          </a:p>
          <a:p>
            <a:pPr lvl="1"/>
            <a:r>
              <a:rPr lang="en-US" dirty="0"/>
              <a:t>Using JMP® to transform data for analysis</a:t>
            </a:r>
          </a:p>
          <a:p>
            <a:r>
              <a:rPr lang="en-US" dirty="0"/>
              <a:t>Using Python and Python libraries in a practical way</a:t>
            </a:r>
          </a:p>
          <a:p>
            <a:pPr lvl="1"/>
            <a:r>
              <a:rPr lang="en-US" dirty="0"/>
              <a:t>Anaconda for Python library management</a:t>
            </a:r>
          </a:p>
          <a:p>
            <a:pPr lvl="1"/>
            <a:r>
              <a:rPr lang="en-US" dirty="0"/>
              <a:t>“Tuhdoop” (aka TDD/OOP) approach for organizing bigger, Python projects</a:t>
            </a:r>
          </a:p>
          <a:p>
            <a:pPr lvl="1"/>
            <a:r>
              <a:rPr lang="en-US" dirty="0"/>
              <a:t>Using Python/Pandas to transform experiment data for analysis</a:t>
            </a:r>
          </a:p>
          <a:p>
            <a:r>
              <a:rPr lang="en-US" dirty="0"/>
              <a:t>Parsing instrument-generated data – Example, reapplicable Python script</a:t>
            </a:r>
          </a:p>
          <a:p>
            <a:r>
              <a:rPr lang="en-US" dirty="0"/>
              <a:t>JMP Regression Exercise/In-Class Assignment: Cooling of Solid Consumer Products</a:t>
            </a:r>
          </a:p>
          <a:p>
            <a:r>
              <a:rPr lang="en-US" dirty="0"/>
              <a:t>[Bonus Topic 1] Using engineering (and common sense) principles to linearize experimental data</a:t>
            </a:r>
          </a:p>
          <a:p>
            <a:r>
              <a:rPr lang="en-US" dirty="0"/>
              <a:t>[Bonus Topic 2 Fitting models to consumer rating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41345C-A74C-C48E-B8FE-825C760B2815}"/>
              </a:ext>
            </a:extLst>
          </p:cNvPr>
          <p:cNvSpPr txBox="1"/>
          <p:nvPr/>
        </p:nvSpPr>
        <p:spPr>
          <a:xfrm>
            <a:off x="8866094" y="6378505"/>
            <a:ext cx="2976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version: November 21, 2023</a:t>
            </a:r>
          </a:p>
        </p:txBody>
      </p:sp>
    </p:spTree>
    <p:extLst>
      <p:ext uri="{BB962C8B-B14F-4D97-AF65-F5344CB8AC3E}">
        <p14:creationId xmlns:p14="http://schemas.microsoft.com/office/powerpoint/2010/main" val="2963976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68283-4139-528C-B5F3-7137F0FD7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Libraries to Extend Functionality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68EE47-C7F7-3771-24E8-E631727F90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Useful Python libraries for Engineers and Scientists</a:t>
            </a:r>
          </a:p>
          <a:p>
            <a:pPr marL="0" indent="0">
              <a:buNone/>
            </a:pPr>
            <a:r>
              <a:rPr lang="en-US" dirty="0"/>
              <a:t>You can get these with Anaconda installation!!</a:t>
            </a:r>
          </a:p>
          <a:p>
            <a:r>
              <a:rPr lang="en-US" dirty="0">
                <a:hlinkClick r:id="rId2"/>
              </a:rPr>
              <a:t>Pandas</a:t>
            </a:r>
            <a:r>
              <a:rPr lang="en-US" dirty="0"/>
              <a:t> – Data reshaping and analysis</a:t>
            </a:r>
          </a:p>
          <a:p>
            <a:r>
              <a:rPr lang="en-US" dirty="0">
                <a:hlinkClick r:id="rId3"/>
              </a:rPr>
              <a:t>Numpy</a:t>
            </a:r>
            <a:r>
              <a:rPr lang="en-US" dirty="0"/>
              <a:t> – Numerical calculations</a:t>
            </a:r>
          </a:p>
          <a:p>
            <a:r>
              <a:rPr lang="en-US" dirty="0">
                <a:hlinkClick r:id="rId4"/>
              </a:rPr>
              <a:t>Pytest</a:t>
            </a:r>
            <a:r>
              <a:rPr lang="en-US" dirty="0"/>
              <a:t> – Test/Validate your scripts</a:t>
            </a:r>
          </a:p>
          <a:p>
            <a:r>
              <a:rPr lang="en-US" dirty="0">
                <a:hlinkClick r:id="rId5"/>
              </a:rPr>
              <a:t>OpenPyXL</a:t>
            </a:r>
            <a:r>
              <a:rPr lang="en-US" dirty="0"/>
              <a:t> – Format outputs in Excel</a:t>
            </a:r>
          </a:p>
          <a:p>
            <a:r>
              <a:rPr lang="en-US" dirty="0">
                <a:hlinkClick r:id="rId6"/>
              </a:rPr>
              <a:t>Re (Regular Expressions aka Regex) </a:t>
            </a:r>
            <a:r>
              <a:rPr lang="en-US" dirty="0"/>
              <a:t>– Parse text strings</a:t>
            </a:r>
          </a:p>
          <a:p>
            <a:endParaRPr lang="en-US" dirty="0"/>
          </a:p>
        </p:txBody>
      </p:sp>
      <p:pic>
        <p:nvPicPr>
          <p:cNvPr id="6" name="Content Placeholder 5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12FB33F4-2C04-C61F-6A7E-FFCD0EB14E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874" y="4246638"/>
            <a:ext cx="1965401" cy="770745"/>
          </a:xfrm>
        </p:spPr>
      </p:pic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6DD5FE9D-30D9-F2DE-E5EA-F45531C370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242" y="2040378"/>
            <a:ext cx="1928793" cy="607760"/>
          </a:xfrm>
          <a:prstGeom prst="rect">
            <a:avLst/>
          </a:prstGeom>
        </p:spPr>
      </p:pic>
      <p:pic>
        <p:nvPicPr>
          <p:cNvPr id="10" name="Picture 9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DCE58733-5B5C-C812-30DD-D670122F84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639" y="2376741"/>
            <a:ext cx="1778000" cy="850900"/>
          </a:xfrm>
          <a:prstGeom prst="rect">
            <a:avLst/>
          </a:prstGeom>
        </p:spPr>
      </p:pic>
      <p:pic>
        <p:nvPicPr>
          <p:cNvPr id="12" name="Picture 11" descr="A logo with colorful bars&#10;&#10;Description automatically generated">
            <a:extLst>
              <a:ext uri="{FF2B5EF4-FFF2-40B4-BE49-F238E27FC236}">
                <a16:creationId xmlns:a16="http://schemas.microsoft.com/office/drawing/2014/main" id="{6DEE1473-6A49-AEBB-2ACA-B451CB1A81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8" y="3429000"/>
            <a:ext cx="1282700" cy="1155700"/>
          </a:xfrm>
          <a:prstGeom prst="rect">
            <a:avLst/>
          </a:prstGeom>
        </p:spPr>
      </p:pic>
      <p:pic>
        <p:nvPicPr>
          <p:cNvPr id="14" name="Picture 13" descr="A blue background with white numbers&#10;&#10;Description automatically generated">
            <a:extLst>
              <a:ext uri="{FF2B5EF4-FFF2-40B4-BE49-F238E27FC236}">
                <a16:creationId xmlns:a16="http://schemas.microsoft.com/office/drawing/2014/main" id="{08C6BF78-A7C1-F58F-087A-30DE0D3EC2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189" y="5734642"/>
            <a:ext cx="18669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09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68283-4139-528C-B5F3-7137F0FD7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Python Regex Package to Extract Strings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68EE47-C7F7-3771-24E8-E631727F90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1882588"/>
            <a:ext cx="6031786" cy="20009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Lab instrument software outputs IDs in string needing cleanup</a:t>
            </a:r>
          </a:p>
          <a:p>
            <a:pPr marL="0" indent="0">
              <a:buNone/>
            </a:pPr>
            <a:r>
              <a:rPr lang="en-US" b="1" dirty="0"/>
              <a:t>regex</a:t>
            </a:r>
            <a:r>
              <a:rPr lang="en-US" dirty="0"/>
              <a:t> Python package can strip out unneeded quotation marks, spaces and (not shown) file extension</a:t>
            </a:r>
          </a:p>
          <a:p>
            <a:pPr marL="0" indent="0">
              <a:buNone/>
            </a:pPr>
            <a:r>
              <a:rPr lang="en-US" dirty="0"/>
              <a:t>(Not shown) Either regex or Python split() command can break the string into pieces using underscore characters as delimiters</a:t>
            </a:r>
          </a:p>
          <a:p>
            <a:endParaRPr lang="en-US" dirty="0"/>
          </a:p>
        </p:txBody>
      </p:sp>
      <p:pic>
        <p:nvPicPr>
          <p:cNvPr id="14" name="Picture 13" descr="A blue background with white numbers&#10;&#10;Description automatically generated">
            <a:extLst>
              <a:ext uri="{FF2B5EF4-FFF2-40B4-BE49-F238E27FC236}">
                <a16:creationId xmlns:a16="http://schemas.microsoft.com/office/drawing/2014/main" id="{08C6BF78-A7C1-F58F-087A-30DE0D3EC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724" y="1338362"/>
            <a:ext cx="1405160" cy="296326"/>
          </a:xfrm>
          <a:prstGeom prst="rect">
            <a:avLst/>
          </a:prstGeom>
        </p:spPr>
      </p:pic>
      <p:pic>
        <p:nvPicPr>
          <p:cNvPr id="9" name="Content Placeholder 8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EBE6547B-3CE6-11E5-04F1-DCC40A3669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540" y="1989866"/>
            <a:ext cx="5585460" cy="1059180"/>
          </a:xfrm>
        </p:spPr>
      </p:pic>
      <p:pic>
        <p:nvPicPr>
          <p:cNvPr id="13" name="Picture 1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2FC54DF-FF4A-68A8-D296-BB2E38FE1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020" y="3271467"/>
            <a:ext cx="5554980" cy="2529840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416EC8B-C169-4E5F-FA80-F723727E512E}"/>
              </a:ext>
            </a:extLst>
          </p:cNvPr>
          <p:cNvSpPr/>
          <p:nvPr/>
        </p:nvSpPr>
        <p:spPr>
          <a:xfrm>
            <a:off x="7124716" y="2695351"/>
            <a:ext cx="1233959" cy="176941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B7540F8-0410-3499-9BF7-473BB9A817B1}"/>
              </a:ext>
            </a:extLst>
          </p:cNvPr>
          <p:cNvSpPr/>
          <p:nvPr/>
        </p:nvSpPr>
        <p:spPr>
          <a:xfrm>
            <a:off x="7543180" y="5085315"/>
            <a:ext cx="3904488" cy="502920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C5FF7A18-9660-EEC6-8619-48EFFC29B3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1" y="3673148"/>
            <a:ext cx="5092194" cy="3018107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B6878D9-496D-CC56-7EF2-786C9E83A6D5}"/>
              </a:ext>
            </a:extLst>
          </p:cNvPr>
          <p:cNvCxnSpPr>
            <a:cxnSpLocks/>
          </p:cNvCxnSpPr>
          <p:nvPr/>
        </p:nvCxnSpPr>
        <p:spPr>
          <a:xfrm flipH="1">
            <a:off x="9796607" y="4345767"/>
            <a:ext cx="46329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23A620D-DBE0-1741-6843-C668FD386814}"/>
              </a:ext>
            </a:extLst>
          </p:cNvPr>
          <p:cNvSpPr txBox="1"/>
          <p:nvPr/>
        </p:nvSpPr>
        <p:spPr>
          <a:xfrm>
            <a:off x="10259901" y="4061144"/>
            <a:ext cx="1649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Regex code for ”zero or more spaces at beginning of string”</a:t>
            </a:r>
          </a:p>
          <a:p>
            <a:r>
              <a:rPr lang="en-US" sz="1200" dirty="0">
                <a:solidFill>
                  <a:srgbClr val="FF0000"/>
                </a:solidFill>
              </a:rPr>
              <a:t>(“ChatGPT pls help!!”)</a:t>
            </a:r>
          </a:p>
        </p:txBody>
      </p:sp>
    </p:spTree>
    <p:extLst>
      <p:ext uri="{BB962C8B-B14F-4D97-AF65-F5344CB8AC3E}">
        <p14:creationId xmlns:p14="http://schemas.microsoft.com/office/powerpoint/2010/main" val="556289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68283-4139-528C-B5F3-7137F0FD7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Packages (AKA Libraries) In Anaconda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68EE47-C7F7-3771-24E8-E631727F9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=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1A4757E-E86F-31E2-4B0C-8EE3F9DD7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4" y="2016199"/>
            <a:ext cx="7772400" cy="1595918"/>
          </a:xfrm>
          <a:prstGeom prst="rect">
            <a:avLst/>
          </a:prstGeom>
        </p:spPr>
      </p:pic>
      <p:pic>
        <p:nvPicPr>
          <p:cNvPr id="13" name="Picture 12" descr="A screenshot of a chat&#10;&#10;Description automatically generated">
            <a:extLst>
              <a:ext uri="{FF2B5EF4-FFF2-40B4-BE49-F238E27FC236}">
                <a16:creationId xmlns:a16="http://schemas.microsoft.com/office/drawing/2014/main" id="{84FEC610-6940-969C-4790-A917154A9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07" y="3818438"/>
            <a:ext cx="6459632" cy="1457172"/>
          </a:xfrm>
          <a:prstGeom prst="rect">
            <a:avLst/>
          </a:prstGeom>
        </p:spPr>
      </p:pic>
      <p:pic>
        <p:nvPicPr>
          <p:cNvPr id="16" name="Picture 15" descr="A screenshot of a package&#10;&#10;Description automatically generated">
            <a:extLst>
              <a:ext uri="{FF2B5EF4-FFF2-40B4-BE49-F238E27FC236}">
                <a16:creationId xmlns:a16="http://schemas.microsoft.com/office/drawing/2014/main" id="{0C601E31-1C82-84A2-304F-8741B4E9E9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926" y="3948362"/>
            <a:ext cx="2959780" cy="2430135"/>
          </a:xfrm>
          <a:prstGeom prst="rect">
            <a:avLst/>
          </a:prstGeom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45CC4F3C-7B49-B042-B681-3A3099DFEF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959" y="2416293"/>
            <a:ext cx="3758546" cy="1132445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F58594C9-543D-03D5-5D8D-D5FECE1F063C}"/>
              </a:ext>
            </a:extLst>
          </p:cNvPr>
          <p:cNvSpPr/>
          <p:nvPr/>
        </p:nvSpPr>
        <p:spPr>
          <a:xfrm>
            <a:off x="870331" y="1994962"/>
            <a:ext cx="352539" cy="3525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A7B705E-D8B5-72B3-0D93-9C151D04A8AA}"/>
              </a:ext>
            </a:extLst>
          </p:cNvPr>
          <p:cNvSpPr/>
          <p:nvPr/>
        </p:nvSpPr>
        <p:spPr>
          <a:xfrm>
            <a:off x="8274978" y="2004619"/>
            <a:ext cx="486773" cy="4867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1a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96E7C55-B1E5-2CAF-D1AA-F61C3A7F51BD}"/>
              </a:ext>
            </a:extLst>
          </p:cNvPr>
          <p:cNvSpPr/>
          <p:nvPr/>
        </p:nvSpPr>
        <p:spPr>
          <a:xfrm>
            <a:off x="351980" y="4229203"/>
            <a:ext cx="352539" cy="3525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761B248-B261-13A9-F6D4-DEA46A8305C5}"/>
              </a:ext>
            </a:extLst>
          </p:cNvPr>
          <p:cNvSpPr/>
          <p:nvPr/>
        </p:nvSpPr>
        <p:spPr>
          <a:xfrm>
            <a:off x="7888958" y="5239211"/>
            <a:ext cx="352539" cy="3525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D854F98-C9C2-0F0D-573C-9AE553745C1C}"/>
              </a:ext>
            </a:extLst>
          </p:cNvPr>
          <p:cNvSpPr/>
          <p:nvPr/>
        </p:nvSpPr>
        <p:spPr>
          <a:xfrm>
            <a:off x="756584" y="4787233"/>
            <a:ext cx="1168469" cy="2741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6DAD9C6-7F73-4255-5C0A-6E1741E9E760}"/>
              </a:ext>
            </a:extLst>
          </p:cNvPr>
          <p:cNvSpPr/>
          <p:nvPr/>
        </p:nvSpPr>
        <p:spPr>
          <a:xfrm>
            <a:off x="805856" y="3895669"/>
            <a:ext cx="1311702" cy="2741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F2FE0F7-B4DE-7400-6E33-E68E1E560A9D}"/>
              </a:ext>
            </a:extLst>
          </p:cNvPr>
          <p:cNvSpPr/>
          <p:nvPr/>
        </p:nvSpPr>
        <p:spPr>
          <a:xfrm>
            <a:off x="3246784" y="2595196"/>
            <a:ext cx="1022708" cy="2786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B01236-24FF-F59D-1DA2-DCEFDB8D1B99}"/>
              </a:ext>
            </a:extLst>
          </p:cNvPr>
          <p:cNvSpPr txBox="1"/>
          <p:nvPr/>
        </p:nvSpPr>
        <p:spPr>
          <a:xfrm>
            <a:off x="3884774" y="5851997"/>
            <a:ext cx="4457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Anaconda selects related (aka “dependent”) packages needed by the selected package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4062EC-6534-CB09-A973-7BF4852CDD0F}"/>
              </a:ext>
            </a:extLst>
          </p:cNvPr>
          <p:cNvSpPr txBox="1"/>
          <p:nvPr/>
        </p:nvSpPr>
        <p:spPr>
          <a:xfrm>
            <a:off x="3342528" y="3307209"/>
            <a:ext cx="4999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** regex is not Installed in environment named “Latest” **</a:t>
            </a:r>
          </a:p>
        </p:txBody>
      </p:sp>
    </p:spTree>
    <p:extLst>
      <p:ext uri="{BB962C8B-B14F-4D97-AF65-F5344CB8AC3E}">
        <p14:creationId xmlns:p14="http://schemas.microsoft.com/office/powerpoint/2010/main" val="3457585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E8B32-621B-DC4A-1CDC-905AD717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with Using Python + </a:t>
            </a:r>
            <a:r>
              <a:rPr lang="en-US" dirty="0" err="1"/>
              <a:t>PandaS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114A4-3030-0291-9580-CCDDD5A5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Exercise:</a:t>
            </a:r>
          </a:p>
          <a:p>
            <a:r>
              <a:rPr lang="en-US" dirty="0"/>
              <a:t>Clone: </a:t>
            </a:r>
            <a:r>
              <a:rPr lang="en-US" dirty="0">
                <a:hlinkClick r:id="rId2"/>
              </a:rPr>
              <a:t>https://github.com/jlandgre/Pandas_Intro_For_Noncoders</a:t>
            </a:r>
            <a:endParaRPr lang="en-US" dirty="0"/>
          </a:p>
          <a:p>
            <a:r>
              <a:rPr lang="en-US" dirty="0"/>
              <a:t>Open Pandas_Fundamentals.ipynb and clear the outputs (Kernel / Restart Kernel and Clear All Outputs)</a:t>
            </a:r>
          </a:p>
          <a:p>
            <a:r>
              <a:rPr lang="en-US" dirty="0"/>
              <a:t>Run the cells one at a time by clicking in the first one and hitting </a:t>
            </a:r>
            <a:r>
              <a:rPr lang="en-US" dirty="0" err="1"/>
              <a:t>Shift+Enter</a:t>
            </a:r>
            <a:endParaRPr lang="en-US" dirty="0"/>
          </a:p>
          <a:p>
            <a:r>
              <a:rPr lang="en-US" dirty="0"/>
              <a:t>Look up documentation for a Pandas method such as </a:t>
            </a:r>
            <a:r>
              <a:rPr lang="en-US" b="1" dirty="0" err="1"/>
              <a:t>read_excel</a:t>
            </a:r>
            <a:r>
              <a:rPr lang="en-US" dirty="0"/>
              <a:t> or </a:t>
            </a:r>
            <a:r>
              <a:rPr lang="en-US" b="1" dirty="0" err="1"/>
              <a:t>set_index</a:t>
            </a:r>
            <a:endParaRPr lang="en-US" b="1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330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C0D89-4412-42E0-AA3B-8975B007F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Aggregating Data (PAnDAS)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2E2D1-95F5-478A-8239-4BA008E55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3958151" cy="16487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See Jupyter Notebook: </a:t>
            </a:r>
          </a:p>
          <a:p>
            <a:pPr marL="0" indent="0">
              <a:buNone/>
            </a:pPr>
            <a:r>
              <a:rPr lang="en-US" b="1" i="1" dirty="0"/>
              <a:t>Pandas Master Study File Demo.ipynb</a:t>
            </a:r>
          </a:p>
          <a:p>
            <a:pPr marL="0" indent="0">
              <a:buNone/>
            </a:pPr>
            <a:r>
              <a:rPr lang="en-US" dirty="0"/>
              <a:t>This performs the same concatenate and join transformations as the previous JMP example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5DDF2FF-FA8A-0426-525D-4116DE21B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898" y="702156"/>
            <a:ext cx="6028989" cy="592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661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907A1-543D-F5D7-B2BC-CF68B82C6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Raw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9BE56-4B9C-C630-8EB7-797C5C265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“Parsing” refers to going from a repeatable non-structured format to structured rows/columns</a:t>
            </a:r>
          </a:p>
          <a:p>
            <a:r>
              <a:rPr lang="en-US" dirty="0"/>
              <a:t>Parsing needs to identify samples by its RunID, SampleID (e.g. sampling time/location) and AnalysisID metadata for the result to be considered “structured” (e.g. each sample’s data uniquely identified and traceable back to its source)</a:t>
            </a:r>
          </a:p>
          <a:p>
            <a:r>
              <a:rPr lang="en-US" b="1" dirty="0"/>
              <a:t>Study owner needs to pre-plan/intervene with lab to ensure metadata are available/</a:t>
            </a:r>
            <a:r>
              <a:rPr lang="en-US" b="1" dirty="0" err="1"/>
              <a:t>parseable</a:t>
            </a:r>
            <a:r>
              <a:rPr lang="en-US" b="1" dirty="0"/>
              <a:t> post-measurement!!!</a:t>
            </a:r>
          </a:p>
          <a:p>
            <a:r>
              <a:rPr lang="en-US" dirty="0"/>
              <a:t>Parsing requirements vary [wildly!] depending on data source</a:t>
            </a:r>
          </a:p>
          <a:p>
            <a:r>
              <a:rPr lang="en-US" dirty="0"/>
              <a:t>Manually-entered data are a special case because humans are very creative about how they choose to enter data</a:t>
            </a:r>
          </a:p>
          <a:p>
            <a:r>
              <a:rPr lang="en-US" dirty="0"/>
              <a:t>Lab instruments typically have specialized software that outputs raw and/or parameterized data</a:t>
            </a:r>
          </a:p>
          <a:p>
            <a:r>
              <a:rPr lang="en-US" dirty="0"/>
              <a:t>Parsing example: tensile tester data </a:t>
            </a:r>
            <a:r>
              <a:rPr lang="en-US" dirty="0">
                <a:solidFill>
                  <a:schemeClr val="tx2"/>
                </a:solidFill>
                <a:hlinkClick r:id="rId2"/>
              </a:rPr>
              <a:t>https://github.com/jlandgre/Python_Curve_Parser</a:t>
            </a:r>
            <a:endParaRPr lang="en-US" dirty="0"/>
          </a:p>
        </p:txBody>
      </p:sp>
      <p:pic>
        <p:nvPicPr>
          <p:cNvPr id="5" name="Picture 4" descr="A diagram of a data flow&#10;&#10;Description automatically generated">
            <a:extLst>
              <a:ext uri="{FF2B5EF4-FFF2-40B4-BE49-F238E27FC236}">
                <a16:creationId xmlns:a16="http://schemas.microsoft.com/office/drawing/2014/main" id="{42EF8CB2-1853-6D75-B3E9-4ECAEAB41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263" y="719248"/>
            <a:ext cx="3540034" cy="146007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81EFB65-C38F-5FFA-57C3-369D5D89ADE7}"/>
              </a:ext>
            </a:extLst>
          </p:cNvPr>
          <p:cNvSpPr/>
          <p:nvPr/>
        </p:nvSpPr>
        <p:spPr>
          <a:xfrm>
            <a:off x="7123611" y="1097280"/>
            <a:ext cx="966652" cy="10101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E02CBF7-BE4F-2D61-0D31-89B2B89D324A}"/>
              </a:ext>
            </a:extLst>
          </p:cNvPr>
          <p:cNvSpPr/>
          <p:nvPr/>
        </p:nvSpPr>
        <p:spPr>
          <a:xfrm>
            <a:off x="7432765" y="1245326"/>
            <a:ext cx="483326" cy="1828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033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B907A1-543D-F5D7-B2BC-CF68B82C6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540462" cy="1013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>
                <a:solidFill>
                  <a:schemeClr val="tx2"/>
                </a:solidFill>
              </a:rPr>
              <a:t>Raw Data Parsing Example</a:t>
            </a:r>
            <a:br>
              <a:rPr lang="en-US" sz="2400">
                <a:solidFill>
                  <a:schemeClr val="tx2"/>
                </a:solidFill>
              </a:rPr>
            </a:br>
            <a:r>
              <a:rPr lang="en-US" sz="2400">
                <a:solidFill>
                  <a:schemeClr val="tx2"/>
                </a:solidFill>
              </a:rPr>
              <a:t>Data From MTS Tensile Tester Software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9BE56-4B9C-C630-8EB7-797C5C265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Testing involves pulling apart substrate(s) such as hook and loop fastener or adhesive-coated strip + landing surface</a:t>
            </a:r>
          </a:p>
          <a:p>
            <a:r>
              <a:rPr lang="en-US" dirty="0">
                <a:solidFill>
                  <a:schemeClr val="tx2"/>
                </a:solidFill>
              </a:rPr>
              <a:t>Measurement of force versus displacement while separating the materials –peak load and average load are key results</a:t>
            </a:r>
          </a:p>
          <a:p>
            <a:r>
              <a:rPr lang="en-US" dirty="0">
                <a:solidFill>
                  <a:schemeClr val="tx2"/>
                </a:solidFill>
              </a:rPr>
              <a:t>Requires multiple samples to get good data: Testing is noisy due to sample prep of joining substrates and general noise from failure testing</a:t>
            </a:r>
          </a:p>
        </p:txBody>
      </p:sp>
      <p:pic>
        <p:nvPicPr>
          <p:cNvPr id="7" name="Picture 6" descr="A person using a machine&#10;&#10;Description automatically generated">
            <a:extLst>
              <a:ext uri="{FF2B5EF4-FFF2-40B4-BE49-F238E27FC236}">
                <a16:creationId xmlns:a16="http://schemas.microsoft.com/office/drawing/2014/main" id="{AEAA877F-370F-1072-353B-C564E035B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822" y="659654"/>
            <a:ext cx="3530186" cy="2727069"/>
          </a:xfrm>
          <a:prstGeom prst="rect">
            <a:avLst/>
          </a:prstGeom>
        </p:spPr>
      </p:pic>
      <p:pic>
        <p:nvPicPr>
          <p:cNvPr id="5" name="Picture 4" descr="A close-up of a roll of adhesive tape&#10;&#10;Description automatically generated">
            <a:extLst>
              <a:ext uri="{FF2B5EF4-FFF2-40B4-BE49-F238E27FC236}">
                <a16:creationId xmlns:a16="http://schemas.microsoft.com/office/drawing/2014/main" id="{7537C4CD-591E-B654-AA30-46E26FFB3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351" y="3736516"/>
            <a:ext cx="4039455" cy="243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817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B907A1-543D-F5D7-B2BC-CF68B82C6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974" y="740356"/>
            <a:ext cx="3924108" cy="14626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FFFFFF"/>
                </a:solidFill>
              </a:rPr>
              <a:t>Raw Data Parsing Example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Data From MTS Tensile Tester Software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9BE56-4B9C-C630-8EB7-797C5C265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3" y="2536031"/>
            <a:ext cx="3123783" cy="367193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Instrument software outputs files containing data for multiple samples from a run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Raw files contain a combination of calculated parameters and raw data –we want to analyze both!!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2C0F256-B6F2-B8FA-3537-8C4F4E393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17"/>
          <a:stretch/>
        </p:blipFill>
        <p:spPr>
          <a:xfrm>
            <a:off x="4241830" y="601200"/>
            <a:ext cx="7503636" cy="57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59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E8B32-621B-DC4A-1CDC-905AD717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540462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Custom Python Parser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for Tensile 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114A4-3030-0291-9580-CCDDD5A5D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To try it with example data, clone from: </a:t>
            </a:r>
            <a:r>
              <a:rPr lang="en-US" dirty="0">
                <a:solidFill>
                  <a:schemeClr val="tx2"/>
                </a:solidFill>
                <a:hlinkClick r:id="rId2"/>
              </a:rPr>
              <a:t>https://github.com/jlandgre/Python_Curve_Parser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Parser consists of a Python Class in curve_parse.py (run with example data from Example_Parse_Files.ipynb)</a:t>
            </a:r>
          </a:p>
          <a:p>
            <a:r>
              <a:rPr lang="en-US" dirty="0">
                <a:solidFill>
                  <a:schemeClr val="tx2"/>
                </a:solidFill>
              </a:rPr>
              <a:t>Creates output files: df_params.xlsx and df_raw.xlsx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D46B94C-CF2E-2121-94A1-036188132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340" y="702156"/>
            <a:ext cx="4510047" cy="3686964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21FA5EE-5B28-04E7-CBB2-2D33552A4B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604" y="2788914"/>
            <a:ext cx="4324539" cy="296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81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E8B32-621B-DC4A-1CDC-905AD717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540462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JMP Analysis of Parsed Data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114A4-3030-0291-9580-CCDDD5A5D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The whole point of the parser is to gain ability to visualize and study the data –without expending lots of “copy/paste” effort</a:t>
            </a:r>
          </a:p>
          <a:p>
            <a:r>
              <a:rPr lang="en-US" dirty="0">
                <a:solidFill>
                  <a:schemeClr val="tx2"/>
                </a:solidFill>
              </a:rPr>
              <a:t>JMP Demo on quick analysis of parsed data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Analyze menu / Fit Y by X: 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Run101620-2 has significantly higher Peak Load than -1 (p&lt;0.05)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Standard deviations (spread of peak load data) look similar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Graphs of Load versus extension curves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Run -1 has [qualitatively] more consistent slope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Several -2 samples undergo rapid force increase at 20+ mm extension</a:t>
            </a:r>
          </a:p>
        </p:txBody>
      </p:sp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927720C0-FF7E-082F-6881-4BB344E0A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188" y="431399"/>
            <a:ext cx="3264763" cy="3232116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EFE52556-C0CB-E880-F65A-8AA8645A2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188" y="3877666"/>
            <a:ext cx="3624013" cy="272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69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0401440-1DC9-4C9E-A3BA-4DECEEB46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8709182-199B-1190-49B1-5FB0FA89D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144" y="447234"/>
            <a:ext cx="7302164" cy="345027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6B822CC-7DA9-4417-AA94-64CEB676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A01E88-71CC-4FF3-9E81-51E0C32B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59623"/>
            <a:ext cx="11303626" cy="2051143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600" y="4596992"/>
            <a:ext cx="3353432" cy="160701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Downloading Tutorial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5DE2-2678-4F40-A49A-D84BF4E75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491" y="4596992"/>
            <a:ext cx="7240909" cy="160701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</a:rPr>
              <a:t>Download these notes and case study files from Github repository: https://github.com/jlandgre/Data_Techniques_Training</a:t>
            </a:r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</a:rPr>
              <a:t>Github: Good for engineers to know! It’s common for sharing open-source materials like this tutorial</a:t>
            </a:r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</a:rPr>
              <a:t>Github repositories can be open (like this one) or private</a:t>
            </a:r>
          </a:p>
        </p:txBody>
      </p:sp>
    </p:spTree>
    <p:extLst>
      <p:ext uri="{BB962C8B-B14F-4D97-AF65-F5344CB8AC3E}">
        <p14:creationId xmlns:p14="http://schemas.microsoft.com/office/powerpoint/2010/main" val="1551401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995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JMP Case Study/In-Class Assignment – Solid Cooling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86D2F4-4FD1-13D1-B995-1C310EDD2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files in Canvas Assignment</a:t>
            </a:r>
          </a:p>
          <a:p>
            <a:r>
              <a:rPr lang="en-US" dirty="0"/>
              <a:t>Files also posted at </a:t>
            </a:r>
            <a:r>
              <a:rPr lang="en-US" dirty="0">
                <a:hlinkClick r:id="rId2"/>
              </a:rPr>
              <a:t>https://github.com/jlandgre/JMP_Regression_Training</a:t>
            </a:r>
            <a:r>
              <a:rPr lang="en-US" dirty="0"/>
              <a:t> (Consumer_Solid_Cooling folder)</a:t>
            </a:r>
          </a:p>
        </p:txBody>
      </p:sp>
    </p:spTree>
    <p:extLst>
      <p:ext uri="{BB962C8B-B14F-4D97-AF65-F5344CB8AC3E}">
        <p14:creationId xmlns:p14="http://schemas.microsoft.com/office/powerpoint/2010/main" val="22648840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D6F26-5015-8C67-9A44-AC72D185A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5835314" cy="1637024"/>
          </a:xfrm>
        </p:spPr>
        <p:txBody>
          <a:bodyPr>
            <a:normAutofit/>
          </a:bodyPr>
          <a:lstStyle/>
          <a:p>
            <a:r>
              <a:rPr lang="en-US" dirty="0"/>
              <a:t>Conclusion: </a:t>
            </a:r>
            <a:br>
              <a:rPr lang="en-US" dirty="0"/>
            </a:br>
            <a:r>
              <a:rPr lang="en-US" dirty="0"/>
              <a:t>Working with Software and </a:t>
            </a:r>
            <a:br>
              <a:rPr lang="en-US" dirty="0"/>
            </a:br>
            <a:r>
              <a:rPr lang="en-US" dirty="0"/>
              <a:t>Experiment Data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A3A10D-B7F8-2AE0-CD3C-69709EA0E8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3" y="2543048"/>
            <a:ext cx="9638572" cy="3788596"/>
          </a:xfrm>
        </p:spPr>
        <p:txBody>
          <a:bodyPr/>
          <a:lstStyle/>
          <a:p>
            <a:r>
              <a:rPr lang="en-US" dirty="0"/>
              <a:t>Software recos give you a toolbox for working with a broad range of engineering data</a:t>
            </a:r>
          </a:p>
          <a:p>
            <a:r>
              <a:rPr lang="en-US" dirty="0"/>
              <a:t>JMP® and Python Pandas are important tools to always have around for working with data</a:t>
            </a:r>
          </a:p>
          <a:p>
            <a:r>
              <a:rPr lang="en-US" dirty="0"/>
              <a:t>The Study Folder approach curates experiments to make them efficiently extensible and shareable</a:t>
            </a:r>
          </a:p>
          <a:p>
            <a:r>
              <a:rPr lang="en-US" dirty="0"/>
              <a:t>The standard architecture and templates for experiments give you a reusable cookbook for designing experiments and working with the resulting data</a:t>
            </a:r>
          </a:p>
          <a:p>
            <a:r>
              <a:rPr lang="en-US" dirty="0"/>
              <a:t>JMP gives you access to statistical analysis combined with visualizing data and building quantitative models</a:t>
            </a:r>
          </a:p>
        </p:txBody>
      </p:sp>
      <p:pic>
        <p:nvPicPr>
          <p:cNvPr id="7" name="Content Placeholder 6" descr="A diagram of a data flow&#10;&#10;Description automatically generated">
            <a:extLst>
              <a:ext uri="{FF2B5EF4-FFF2-40B4-BE49-F238E27FC236}">
                <a16:creationId xmlns:a16="http://schemas.microsoft.com/office/drawing/2014/main" id="{CCBEA4EA-29FB-9A31-7865-7355E8E81A4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507" y="646807"/>
            <a:ext cx="5194300" cy="2142366"/>
          </a:xfrm>
        </p:spPr>
      </p:pic>
    </p:spTree>
    <p:extLst>
      <p:ext uri="{BB962C8B-B14F-4D97-AF65-F5344CB8AC3E}">
        <p14:creationId xmlns:p14="http://schemas.microsoft.com/office/powerpoint/2010/main" val="2794709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F68283-4139-528C-B5F3-7137F0FD7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Software for Engineers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68EE47-C7F7-3771-24E8-E631727F9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5" y="1896532"/>
            <a:ext cx="6309002" cy="47968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Pick software by “use case” and use each software in its “lane” where it is best tool for the job</a:t>
            </a:r>
          </a:p>
          <a:p>
            <a:r>
              <a:rPr lang="en-US" dirty="0">
                <a:solidFill>
                  <a:schemeClr val="tx2"/>
                </a:solidFill>
              </a:rPr>
              <a:t>“Use cases” is a useful way of compartmentalizing tasks or activities in software</a:t>
            </a:r>
          </a:p>
          <a:p>
            <a:r>
              <a:rPr lang="en-US" dirty="0">
                <a:solidFill>
                  <a:schemeClr val="tx2"/>
                </a:solidFill>
              </a:rPr>
              <a:t>Use cases start with “I need to…” (or “my customer needs to…”)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My supervisor needs to be able to scroll through our raw data to understand the results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I need to create a correlation matrix for my raw material’s quality data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I need to build a validated calculation model for reaction kinetics</a:t>
            </a:r>
          </a:p>
          <a:p>
            <a:r>
              <a:rPr lang="en-US" dirty="0">
                <a:solidFill>
                  <a:schemeClr val="tx2"/>
                </a:solidFill>
              </a:rPr>
              <a:t>Use case focus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Avoids getting (yourself and others) distracted by things that software X is </a:t>
            </a:r>
            <a:r>
              <a:rPr lang="en-US" u="sng" dirty="0">
                <a:solidFill>
                  <a:schemeClr val="tx2"/>
                </a:solidFill>
              </a:rPr>
              <a:t>not</a:t>
            </a:r>
            <a:r>
              <a:rPr lang="en-US" dirty="0">
                <a:solidFill>
                  <a:schemeClr val="tx2"/>
                </a:solidFill>
              </a:rPr>
              <a:t> good at – there is no perfect software tool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Puts a premium on making data portable across applications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7" name="Picture 6" descr="Computer script on a screen">
            <a:extLst>
              <a:ext uri="{FF2B5EF4-FFF2-40B4-BE49-F238E27FC236}">
                <a16:creationId xmlns:a16="http://schemas.microsoft.com/office/drawing/2014/main" id="{6E7E9FE6-4C07-C74D-A0F9-69BD68FF9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3" r="47155" b="-1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68283-4139-528C-B5F3-7137F0FD7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Generalist Engineer/Scientist Software Recos by Use Case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68EE47-C7F7-3771-24E8-E631727F90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JMP® software </a:t>
            </a:r>
            <a:r>
              <a:rPr lang="en-US" dirty="0"/>
              <a:t>- design of experiments (DOE), exploratory analysis and data visualization with accompanying statistical analysis</a:t>
            </a:r>
          </a:p>
          <a:p>
            <a:r>
              <a:rPr lang="en-US" b="1" dirty="0"/>
              <a:t>Microsoft Excel® </a:t>
            </a:r>
            <a:r>
              <a:rPr lang="en-US" dirty="0"/>
              <a:t>- make data usable by others, generate “end of the pipeline” reports and create spreadsheet models with calculations for use by yourself or non-coders</a:t>
            </a:r>
          </a:p>
          <a:p>
            <a:r>
              <a:rPr lang="en-US" b="1" dirty="0"/>
              <a:t>Python scripts </a:t>
            </a:r>
            <a:r>
              <a:rPr lang="en-US" dirty="0"/>
              <a:t>for data reshaping and for developing coded models and data pipelines (possibly mixing in a little SQL)</a:t>
            </a:r>
          </a:p>
        </p:txBody>
      </p:sp>
      <p:pic>
        <p:nvPicPr>
          <p:cNvPr id="6" name="Content Placeholder 5" descr="A group of tools on a wood surface&#10;&#10;Description automatically generated">
            <a:extLst>
              <a:ext uri="{FF2B5EF4-FFF2-40B4-BE49-F238E27FC236}">
                <a16:creationId xmlns:a16="http://schemas.microsoft.com/office/drawing/2014/main" id="{3EF6EF0D-7E77-9BCC-FCAC-240A0D913D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675" y="2362549"/>
            <a:ext cx="5194300" cy="336321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9556C9-D949-64A0-94EF-D706CF98C467}"/>
              </a:ext>
            </a:extLst>
          </p:cNvPr>
          <p:cNvSpPr txBox="1"/>
          <p:nvPr/>
        </p:nvSpPr>
        <p:spPr>
          <a:xfrm>
            <a:off x="6320927" y="5851343"/>
            <a:ext cx="60978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https://datadelveengineer.com/the-right-modeling-and-analysis-tools-for-the-job/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54492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3B8DB28-FA7D-4C33-BBA2-6D73D0156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Blue digital binary data on a screen">
            <a:extLst>
              <a:ext uri="{FF2B5EF4-FFF2-40B4-BE49-F238E27FC236}">
                <a16:creationId xmlns:a16="http://schemas.microsoft.com/office/drawing/2014/main" id="{CD5C3718-A6AD-54C7-CF51-0194C11F68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9091"/>
          <a:stretch/>
        </p:blipFill>
        <p:spPr>
          <a:xfrm>
            <a:off x="20" y="292618"/>
            <a:ext cx="12191980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D43769B-7D6E-4E76-B810-BEC3B774B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7" y="597643"/>
            <a:ext cx="7503665" cy="5794689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64FF5A0-304A-44DA-A4D4-A1E66D92F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457200"/>
            <a:ext cx="750722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F68283-4139-528C-B5F3-7137F0FD7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56" y="1131195"/>
            <a:ext cx="7034288" cy="1247938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Additional Software Recommendations</a:t>
            </a:r>
            <a:br>
              <a:rPr lang="en-US" sz="2400">
                <a:solidFill>
                  <a:srgbClr val="FFFFFF"/>
                </a:solidFill>
              </a:rPr>
            </a:br>
            <a:r>
              <a:rPr lang="en-US" sz="2400">
                <a:solidFill>
                  <a:srgbClr val="FFFFFF"/>
                </a:solidFill>
              </a:rPr>
              <a:t>(Engineers are Coders!!)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68EE47-C7F7-3771-24E8-E631727F9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885" y="2438400"/>
            <a:ext cx="7037222" cy="337625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Python scripting tools - build model and data cleaning scripts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JupyterLab (via installation of Anaconda distribution)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VS Code script and text editor (https://</a:t>
            </a:r>
            <a:r>
              <a:rPr lang="en-US" dirty="0" err="1">
                <a:solidFill>
                  <a:srgbClr val="FFFFFF"/>
                </a:solidFill>
              </a:rPr>
              <a:t>code.visualstudio.com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Github Copilot and Chat extensions VS Code ($$) </a:t>
            </a:r>
          </a:p>
          <a:p>
            <a:r>
              <a:rPr lang="en-US" dirty="0">
                <a:solidFill>
                  <a:srgbClr val="FFFFFF"/>
                </a:solidFill>
              </a:rPr>
              <a:t>VBA Scripting Language – Excel automation</a:t>
            </a:r>
          </a:p>
          <a:p>
            <a:r>
              <a:rPr lang="en-US" dirty="0">
                <a:solidFill>
                  <a:srgbClr val="FFFFFF"/>
                </a:solidFill>
              </a:rPr>
              <a:t>Advanced visualizations – Python Matplotlib</a:t>
            </a:r>
          </a:p>
          <a:p>
            <a:r>
              <a:rPr lang="en-US" dirty="0">
                <a:solidFill>
                  <a:srgbClr val="FFFFFF"/>
                </a:solidFill>
              </a:rPr>
              <a:t>Github - Open sharing of projects, trainings etc.</a:t>
            </a:r>
          </a:p>
        </p:txBody>
      </p:sp>
    </p:spTree>
    <p:extLst>
      <p:ext uri="{BB962C8B-B14F-4D97-AF65-F5344CB8AC3E}">
        <p14:creationId xmlns:p14="http://schemas.microsoft.com/office/powerpoint/2010/main" val="445152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62DBB-2F46-7FF1-093A-54F848DA3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JMP®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97C44-5905-2E6E-A3D3-0BA0815CA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completed this intro as prework. Any questions from the tutorial and confirmatory assignment?</a:t>
            </a:r>
          </a:p>
          <a:p>
            <a:r>
              <a:rPr lang="en-US" dirty="0"/>
              <a:t>Goals of Intro are for you to get software installed and explore its basics</a:t>
            </a:r>
          </a:p>
          <a:p>
            <a:r>
              <a:rPr lang="en-US" dirty="0"/>
              <a:t>Reminder of JMP Intro links: </a:t>
            </a:r>
          </a:p>
          <a:p>
            <a:pPr lvl="1"/>
            <a:r>
              <a:rPr lang="en-US" sz="1400" dirty="0">
                <a:solidFill>
                  <a:srgbClr val="3F3F3F"/>
                </a:solidFill>
                <a:latin typeface="FranklinGothic"/>
              </a:rPr>
              <a:t>Introductory video:</a:t>
            </a:r>
            <a:r>
              <a:rPr lang="en-US" sz="1400" dirty="0">
                <a:solidFill>
                  <a:srgbClr val="3F3F3F"/>
                </a:solidFill>
                <a:effectLst/>
                <a:latin typeface="FranklinGothic"/>
              </a:rPr>
              <a:t> </a:t>
            </a:r>
            <a:r>
              <a:rPr lang="en-US" sz="1400" dirty="0">
                <a:solidFill>
                  <a:srgbClr val="3F3F3F"/>
                </a:solidFill>
                <a:effectLst/>
                <a:latin typeface="FranklinGothic"/>
                <a:hlinkClick r:id="rId2"/>
              </a:rPr>
              <a:t>https://vimeo.com/manage/videos/863637866</a:t>
            </a:r>
            <a:endParaRPr lang="en-US" dirty="0">
              <a:effectLst/>
            </a:endParaRPr>
          </a:p>
          <a:p>
            <a:pPr lvl="1"/>
            <a:r>
              <a:rPr lang="en-US" dirty="0"/>
              <a:t>Tutorial: </a:t>
            </a:r>
            <a:r>
              <a:rPr lang="en-US" sz="1500" dirty="0">
                <a:solidFill>
                  <a:srgbClr val="3F3F3F"/>
                </a:solidFill>
                <a:effectLst/>
                <a:latin typeface="FranklinGothic"/>
                <a:hlinkClick r:id="rId3"/>
              </a:rPr>
              <a:t>https://github.com/jlandgre/JMP_Intro_Tutorial</a:t>
            </a:r>
            <a:endParaRPr lang="en-US" sz="1500" dirty="0">
              <a:solidFill>
                <a:srgbClr val="3F3F3F"/>
              </a:solidFill>
              <a:effectLst/>
              <a:latin typeface="FranklinGothic"/>
            </a:endParaRPr>
          </a:p>
          <a:p>
            <a:pPr lvl="1"/>
            <a:r>
              <a:rPr lang="en-US" sz="1500" dirty="0">
                <a:solidFill>
                  <a:srgbClr val="3F3F3F"/>
                </a:solidFill>
                <a:latin typeface="FranklinGothic"/>
              </a:rPr>
              <a:t>Confirmatory assignment file in tutorial folder: JMP </a:t>
            </a:r>
            <a:r>
              <a:rPr lang="en-US" sz="1500" dirty="0" err="1">
                <a:solidFill>
                  <a:srgbClr val="3F3F3F"/>
                </a:solidFill>
                <a:latin typeface="FranklinGothic"/>
              </a:rPr>
              <a:t>Preassignment.pdf</a:t>
            </a:r>
            <a:endParaRPr lang="en-US" sz="1500" dirty="0">
              <a:solidFill>
                <a:srgbClr val="3F3F3F"/>
              </a:solidFill>
              <a:effectLst/>
              <a:latin typeface="FranklinGothic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909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2724" y="702156"/>
            <a:ext cx="7225075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Objectives</a:t>
            </a:r>
            <a:br>
              <a:rPr lang="en-US" b="0" kern="12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b="0" kern="12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Working with Experiment Data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72603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Content Placeholder 6" descr="A person in a white coat doing a science experiment&#10;&#10;Description automatically generated">
            <a:extLst>
              <a:ext uri="{FF2B5EF4-FFF2-40B4-BE49-F238E27FC236}">
                <a16:creationId xmlns:a16="http://schemas.microsoft.com/office/drawing/2014/main" id="{FBD1115A-DF7E-1A62-666F-947B5679B1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4" t="-436" r="24613" b="439"/>
          <a:stretch/>
        </p:blipFill>
        <p:spPr>
          <a:xfrm>
            <a:off x="446534" y="601201"/>
            <a:ext cx="3703320" cy="57742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5DE2-2678-4F40-A49A-D84BF4E75F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2726" y="1896533"/>
            <a:ext cx="7362740" cy="44788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600" dirty="0"/>
              <a:t>Experiments</a:t>
            </a:r>
            <a:r>
              <a:rPr lang="en-US" sz="1600" baseline="30000" dirty="0"/>
              <a:t>*</a:t>
            </a:r>
            <a:r>
              <a:rPr lang="en-US" sz="1600" dirty="0"/>
              <a:t> have a common data structure (we will call it “architecture”).</a:t>
            </a:r>
          </a:p>
          <a:p>
            <a:pPr marL="0" indent="0">
              <a:buNone/>
            </a:pPr>
            <a:r>
              <a:rPr lang="en-US" sz="1600" dirty="0"/>
              <a:t>Recognizing this lets us master common data techniques to analyze efficiently and have data in good formats for graphing</a:t>
            </a:r>
          </a:p>
          <a:p>
            <a:pPr marL="0" indent="0">
              <a:buNone/>
            </a:pPr>
            <a:r>
              <a:rPr lang="en-US" sz="1600" u="sng" dirty="0"/>
              <a:t>Objectives</a:t>
            </a:r>
          </a:p>
          <a:p>
            <a:r>
              <a:rPr lang="en-US" sz="1600" dirty="0"/>
              <a:t>Learn reusable terms for the data elements from experiments</a:t>
            </a:r>
          </a:p>
          <a:p>
            <a:r>
              <a:rPr lang="en-US" sz="1600" dirty="0"/>
              <a:t>Learn how use software to do needed transformations to go from raw data to analyzed summary</a:t>
            </a:r>
          </a:p>
          <a:p>
            <a:r>
              <a:rPr lang="en-US" sz="1600" dirty="0"/>
              <a:t>Learn how to “curate” experimental data to make it easy to find and share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* Data don’t know whether they were generated in a lab or virtual experiment, so this applies to computer modeling data in addition to physical experiments</a:t>
            </a:r>
          </a:p>
        </p:txBody>
      </p:sp>
    </p:spTree>
    <p:extLst>
      <p:ext uri="{BB962C8B-B14F-4D97-AF65-F5344CB8AC3E}">
        <p14:creationId xmlns:p14="http://schemas.microsoft.com/office/powerpoint/2010/main" val="2167497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E378A-F88D-4129-A984-BE9F8C7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What are Experiments?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5DE2-2678-4F40-A49A-D84BF4E75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723899"/>
            <a:ext cx="7183597" cy="5128261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500" u="sng" dirty="0"/>
              <a:t>Experiments Cover An amazing range for engineers and scientists!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Make a production or lab-scale batch of several product formulations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Run a packing line using pre-set conditions for a set amount of time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Crash a sensor-equipped car into a wall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Diaper a baby with several product designs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Drive a F1 car around a track with several various fuel mixtures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Ask a man to shave his face with 3 different types of razors on consecutive days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Make batches of cookies with different types of chocolate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Wash test, fabric swatches with different detergent formulations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Use different catalysts to run a chemical conversion with the same starting materials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Use PCR to replicate and sequence the DNA from multiple virus samples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Mop floors with mops using different cleaning solutions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Surgically implant artificial joints manufactured with different polymeric coatings</a:t>
            </a:r>
          </a:p>
        </p:txBody>
      </p:sp>
    </p:spTree>
    <p:extLst>
      <p:ext uri="{BB962C8B-B14F-4D97-AF65-F5344CB8AC3E}">
        <p14:creationId xmlns:p14="http://schemas.microsoft.com/office/powerpoint/2010/main" val="143747305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LightSeedRightStep">
      <a:dk1>
        <a:srgbClr val="000000"/>
      </a:dk1>
      <a:lt1>
        <a:srgbClr val="FFFFFF"/>
      </a:lt1>
      <a:dk2>
        <a:srgbClr val="243C41"/>
      </a:dk2>
      <a:lt2>
        <a:srgbClr val="E4E5EA"/>
      </a:lt2>
      <a:accent1>
        <a:srgbClr val="A8A27B"/>
      </a:accent1>
      <a:accent2>
        <a:srgbClr val="97A86E"/>
      </a:accent2>
      <a:accent3>
        <a:srgbClr val="8BAA7D"/>
      </a:accent3>
      <a:accent4>
        <a:srgbClr val="72AE79"/>
      </a:accent4>
      <a:accent5>
        <a:srgbClr val="7CA994"/>
      </a:accent5>
      <a:accent6>
        <a:srgbClr val="70AAA7"/>
      </a:accent6>
      <a:hlink>
        <a:srgbClr val="777FB6"/>
      </a:hlink>
      <a:folHlink>
        <a:srgbClr val="82828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5669</TotalTime>
  <Words>2685</Words>
  <Application>Microsoft Macintosh PowerPoint</Application>
  <PresentationFormat>Widescreen</PresentationFormat>
  <Paragraphs>248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FranklinGothic</vt:lpstr>
      <vt:lpstr>Calibri</vt:lpstr>
      <vt:lpstr>Franklin Gothic Book</vt:lpstr>
      <vt:lpstr>Franklin Gothic Demi</vt:lpstr>
      <vt:lpstr>Gill Sans MT</vt:lpstr>
      <vt:lpstr>Wingdings 2</vt:lpstr>
      <vt:lpstr>DividendVTI</vt:lpstr>
      <vt:lpstr>Data Techniques for Engineers and Scientists </vt:lpstr>
      <vt:lpstr>Agenda: Data Techniques for Analysis and Modeling</vt:lpstr>
      <vt:lpstr>Downloading Tutorial Files</vt:lpstr>
      <vt:lpstr>Software for Engineers</vt:lpstr>
      <vt:lpstr>Generalist Engineer/Scientist Software Recos by Use Case </vt:lpstr>
      <vt:lpstr>Additional Software Recommendations (Engineers are Coders!!)</vt:lpstr>
      <vt:lpstr>JMP® Intro</vt:lpstr>
      <vt:lpstr>Objectives Working with Experiment Data</vt:lpstr>
      <vt:lpstr>What are Experiments?</vt:lpstr>
      <vt:lpstr>What Do these have in common?</vt:lpstr>
      <vt:lpstr>Why does Standard Study Nomenclature matter?</vt:lpstr>
      <vt:lpstr>Experiment Data “Architecture”</vt:lpstr>
      <vt:lpstr>Creating A “Master Study File” to Summarize an Experimental Study</vt:lpstr>
      <vt:lpstr>Experimental Data “Keys”</vt:lpstr>
      <vt:lpstr>Exercise: Assemble Master Study File</vt:lpstr>
      <vt:lpstr>Aggregating and Summarizing Data (JMP)</vt:lpstr>
      <vt:lpstr>Exercise: JMP Tables Menu</vt:lpstr>
      <vt:lpstr>Anaconda and JupyterLab</vt:lpstr>
      <vt:lpstr>Jupyter Notebooks  and Best Practices</vt:lpstr>
      <vt:lpstr>Python Libraries to Extend Functionality</vt:lpstr>
      <vt:lpstr>Example: Python Regex Package to Extract Strings</vt:lpstr>
      <vt:lpstr>Installing Packages (AKA Libraries) In Anaconda</vt:lpstr>
      <vt:lpstr>Exercise with Using Python + PandaS</vt:lpstr>
      <vt:lpstr>Aggregating Data (PAnDAS)</vt:lpstr>
      <vt:lpstr>Parsing Raw Data</vt:lpstr>
      <vt:lpstr>Raw Data Parsing Example Data From MTS Tensile Tester Software</vt:lpstr>
      <vt:lpstr>Raw Data Parsing Example Data From MTS Tensile Tester Software</vt:lpstr>
      <vt:lpstr>Custom Python Parser  for Tensile Data</vt:lpstr>
      <vt:lpstr>JMP Analysis of Parsed Data</vt:lpstr>
      <vt:lpstr>JMP Case Study/In-Class Assignment – Solid Cooling</vt:lpstr>
      <vt:lpstr>Conclusion:  Working with Software and  Experiment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JD Landgrebe</dc:creator>
  <cp:lastModifiedBy>JD Landgrebe</cp:lastModifiedBy>
  <cp:revision>113</cp:revision>
  <cp:lastPrinted>2023-11-07T19:58:53Z</cp:lastPrinted>
  <dcterms:created xsi:type="dcterms:W3CDTF">2020-02-18T13:45:19Z</dcterms:created>
  <dcterms:modified xsi:type="dcterms:W3CDTF">2023-11-21T18:42:26Z</dcterms:modified>
</cp:coreProperties>
</file>